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2.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5.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5"/>
    <p:sldMasterId id="2147483700" r:id="rId6"/>
    <p:sldMasterId id="2147483730" r:id="rId7"/>
    <p:sldMasterId id="2147483760" r:id="rId8"/>
    <p:sldMasterId id="2147483790" r:id="rId9"/>
    <p:sldMasterId id="2147483808" r:id="rId10"/>
    <p:sldMasterId id="2147483827" r:id="rId11"/>
    <p:sldMasterId id="2147483840" r:id="rId12"/>
    <p:sldMasterId id="2147483873" r:id="rId13"/>
    <p:sldMasterId id="2147483892" r:id="rId14"/>
    <p:sldMasterId id="2147483905" r:id="rId15"/>
    <p:sldMasterId id="2147483938" r:id="rId16"/>
    <p:sldMasterId id="2147483952" r:id="rId17"/>
    <p:sldMasterId id="2147483989" r:id="rId18"/>
    <p:sldMasterId id="2147484009" r:id="rId19"/>
    <p:sldMasterId id="2147484029" r:id="rId20"/>
  </p:sldMasterIdLst>
  <p:notesMasterIdLst>
    <p:notesMasterId r:id="rId55"/>
  </p:notesMasterIdLst>
  <p:sldIdLst>
    <p:sldId id="446" r:id="rId21"/>
    <p:sldId id="261" r:id="rId22"/>
    <p:sldId id="435" r:id="rId23"/>
    <p:sldId id="274" r:id="rId24"/>
    <p:sldId id="275" r:id="rId25"/>
    <p:sldId id="276" r:id="rId26"/>
    <p:sldId id="441" r:id="rId27"/>
    <p:sldId id="422" r:id="rId28"/>
    <p:sldId id="272" r:id="rId29"/>
    <p:sldId id="421" r:id="rId30"/>
    <p:sldId id="415" r:id="rId31"/>
    <p:sldId id="417" r:id="rId32"/>
    <p:sldId id="418" r:id="rId33"/>
    <p:sldId id="442" r:id="rId34"/>
    <p:sldId id="413" r:id="rId35"/>
    <p:sldId id="443" r:id="rId36"/>
    <p:sldId id="414" r:id="rId37"/>
    <p:sldId id="412" r:id="rId38"/>
    <p:sldId id="436" r:id="rId39"/>
    <p:sldId id="277" r:id="rId40"/>
    <p:sldId id="278" r:id="rId41"/>
    <p:sldId id="425" r:id="rId42"/>
    <p:sldId id="426" r:id="rId43"/>
    <p:sldId id="427" r:id="rId44"/>
    <p:sldId id="429" r:id="rId45"/>
    <p:sldId id="430" r:id="rId46"/>
    <p:sldId id="437" r:id="rId47"/>
    <p:sldId id="447" r:id="rId48"/>
    <p:sldId id="431" r:id="rId49"/>
    <p:sldId id="432" r:id="rId50"/>
    <p:sldId id="438" r:id="rId51"/>
    <p:sldId id="445" r:id="rId52"/>
    <p:sldId id="419" r:id="rId53"/>
    <p:sldId id="448" r:id="rId54"/>
  </p:sldIdLst>
  <p:sldSz cx="9601200" cy="7315200"/>
  <p:notesSz cx="6858000" cy="9144000"/>
  <p:defaultTextStyle>
    <a:defPPr>
      <a:defRPr lang="en-US"/>
    </a:defPPr>
    <a:lvl1pPr algn="l" rtl="0" fontAlgn="base">
      <a:spcBef>
        <a:spcPct val="0"/>
      </a:spcBef>
      <a:spcAft>
        <a:spcPct val="0"/>
      </a:spcAft>
      <a:defRPr sz="1900" kern="1200">
        <a:solidFill>
          <a:schemeClr val="tx1"/>
        </a:solidFill>
        <a:latin typeface="Arial" charset="0"/>
        <a:ea typeface="+mn-ea"/>
        <a:cs typeface="+mn-cs"/>
      </a:defRPr>
    </a:lvl1pPr>
    <a:lvl2pPr marL="457200" algn="l" rtl="0" fontAlgn="base">
      <a:spcBef>
        <a:spcPct val="0"/>
      </a:spcBef>
      <a:spcAft>
        <a:spcPct val="0"/>
      </a:spcAft>
      <a:defRPr sz="1900" kern="1200">
        <a:solidFill>
          <a:schemeClr val="tx1"/>
        </a:solidFill>
        <a:latin typeface="Arial" charset="0"/>
        <a:ea typeface="+mn-ea"/>
        <a:cs typeface="+mn-cs"/>
      </a:defRPr>
    </a:lvl2pPr>
    <a:lvl3pPr marL="914400" algn="l" rtl="0" fontAlgn="base">
      <a:spcBef>
        <a:spcPct val="0"/>
      </a:spcBef>
      <a:spcAft>
        <a:spcPct val="0"/>
      </a:spcAft>
      <a:defRPr sz="1900" kern="1200">
        <a:solidFill>
          <a:schemeClr val="tx1"/>
        </a:solidFill>
        <a:latin typeface="Arial" charset="0"/>
        <a:ea typeface="+mn-ea"/>
        <a:cs typeface="+mn-cs"/>
      </a:defRPr>
    </a:lvl3pPr>
    <a:lvl4pPr marL="1371600" algn="l" rtl="0" fontAlgn="base">
      <a:spcBef>
        <a:spcPct val="0"/>
      </a:spcBef>
      <a:spcAft>
        <a:spcPct val="0"/>
      </a:spcAft>
      <a:defRPr sz="1900" kern="1200">
        <a:solidFill>
          <a:schemeClr val="tx1"/>
        </a:solidFill>
        <a:latin typeface="Arial" charset="0"/>
        <a:ea typeface="+mn-ea"/>
        <a:cs typeface="+mn-cs"/>
      </a:defRPr>
    </a:lvl4pPr>
    <a:lvl5pPr marL="1828800" algn="l" rtl="0" fontAlgn="base">
      <a:spcBef>
        <a:spcPct val="0"/>
      </a:spcBef>
      <a:spcAft>
        <a:spcPct val="0"/>
      </a:spcAft>
      <a:defRPr sz="1900" kern="1200">
        <a:solidFill>
          <a:schemeClr val="tx1"/>
        </a:solidFill>
        <a:latin typeface="Arial" charset="0"/>
        <a:ea typeface="+mn-ea"/>
        <a:cs typeface="+mn-cs"/>
      </a:defRPr>
    </a:lvl5pPr>
    <a:lvl6pPr marL="2286000" algn="l" defTabSz="914400" rtl="0" eaLnBrk="1" latinLnBrk="0" hangingPunct="1">
      <a:defRPr sz="1900" kern="1200">
        <a:solidFill>
          <a:schemeClr val="tx1"/>
        </a:solidFill>
        <a:latin typeface="Arial" charset="0"/>
        <a:ea typeface="+mn-ea"/>
        <a:cs typeface="+mn-cs"/>
      </a:defRPr>
    </a:lvl6pPr>
    <a:lvl7pPr marL="2743200" algn="l" defTabSz="914400" rtl="0" eaLnBrk="1" latinLnBrk="0" hangingPunct="1">
      <a:defRPr sz="1900" kern="1200">
        <a:solidFill>
          <a:schemeClr val="tx1"/>
        </a:solidFill>
        <a:latin typeface="Arial" charset="0"/>
        <a:ea typeface="+mn-ea"/>
        <a:cs typeface="+mn-cs"/>
      </a:defRPr>
    </a:lvl7pPr>
    <a:lvl8pPr marL="3200400" algn="l" defTabSz="914400" rtl="0" eaLnBrk="1" latinLnBrk="0" hangingPunct="1">
      <a:defRPr sz="1900" kern="1200">
        <a:solidFill>
          <a:schemeClr val="tx1"/>
        </a:solidFill>
        <a:latin typeface="Arial" charset="0"/>
        <a:ea typeface="+mn-ea"/>
        <a:cs typeface="+mn-cs"/>
      </a:defRPr>
    </a:lvl8pPr>
    <a:lvl9pPr marL="3657600" algn="l" defTabSz="914400" rtl="0" eaLnBrk="1" latinLnBrk="0" hangingPunct="1">
      <a:defRPr sz="19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02AF30D6-848E-4162-BAD6-F3AEF2C386CE}">
          <p14:sldIdLst>
            <p14:sldId id="446"/>
            <p14:sldId id="261"/>
            <p14:sldId id="435"/>
            <p14:sldId id="274"/>
            <p14:sldId id="275"/>
            <p14:sldId id="276"/>
            <p14:sldId id="441"/>
            <p14:sldId id="422"/>
            <p14:sldId id="272"/>
            <p14:sldId id="421"/>
            <p14:sldId id="415"/>
            <p14:sldId id="417"/>
            <p14:sldId id="418"/>
            <p14:sldId id="442"/>
            <p14:sldId id="413"/>
            <p14:sldId id="443"/>
            <p14:sldId id="414"/>
            <p14:sldId id="412"/>
            <p14:sldId id="436"/>
            <p14:sldId id="277"/>
            <p14:sldId id="278"/>
            <p14:sldId id="425"/>
            <p14:sldId id="426"/>
            <p14:sldId id="427"/>
            <p14:sldId id="429"/>
            <p14:sldId id="430"/>
            <p14:sldId id="437"/>
            <p14:sldId id="447"/>
            <p14:sldId id="431"/>
            <p14:sldId id="432"/>
            <p14:sldId id="438"/>
            <p14:sldId id="445"/>
            <p14:sldId id="419"/>
            <p14:sldId id="448"/>
          </p14:sldIdLst>
        </p14:section>
      </p14:sectionLst>
    </p:ext>
    <p:ext uri="{EFAFB233-063F-42B5-8137-9DF3F51BA10A}">
      <p15:sldGuideLst xmlns:p15="http://schemas.microsoft.com/office/powerpoint/2012/main">
        <p15:guide id="1" orient="horz" pos="2304">
          <p15:clr>
            <a:srgbClr val="A4A3A4"/>
          </p15:clr>
        </p15:guide>
        <p15:guide id="2"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66667" autoAdjust="0"/>
  </p:normalViewPr>
  <p:slideViewPr>
    <p:cSldViewPr>
      <p:cViewPr varScale="1">
        <p:scale>
          <a:sx n="110" d="100"/>
          <a:sy n="110" d="100"/>
        </p:scale>
        <p:origin x="1524" y="120"/>
      </p:cViewPr>
      <p:guideLst>
        <p:guide orient="horz" pos="2304"/>
        <p:guide pos="30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9.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theme" Target="theme/theme1.xml"/><Relationship Id="rId5" Type="http://schemas.openxmlformats.org/officeDocument/2006/relationships/slideMaster" Target="slideMasters/slideMaster1.xml"/><Relationship Id="rId19" Type="http://schemas.openxmlformats.org/officeDocument/2006/relationships/slideMaster" Target="slideMasters/slideMaster15.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tableStyles" Target="tableStyles.xml"/><Relationship Id="rId20" Type="http://schemas.openxmlformats.org/officeDocument/2006/relationships/slideMaster" Target="slideMasters/slideMaster16.xml"/><Relationship Id="rId41" Type="http://schemas.openxmlformats.org/officeDocument/2006/relationships/slide" Target="slides/slide21.xml"/><Relationship Id="rId54"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viewProps" Target="viewProps.xml"/><Relationship Id="rId10" Type="http://schemas.openxmlformats.org/officeDocument/2006/relationships/slideMaster" Target="slideMasters/slideMaster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DDFA12-A38E-4B9D-A3E2-CA282233E7F1}"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38B3565F-7EB2-4583-9BC6-DA4798846B3A}">
      <dgm:prSet phldrT="[Text]" custT="1"/>
      <dgm:spPr/>
      <dgm:t>
        <a:bodyPr/>
        <a:lstStyle/>
        <a:p>
          <a:r>
            <a:rPr lang="en-US" sz="2400" dirty="0" smtClean="0">
              <a:latin typeface="Segoe UI Light" panose="020B0502040204020203" pitchFamily="34" charset="0"/>
              <a:cs typeface="Segoe UI Light" panose="020B0502040204020203" pitchFamily="34" charset="0"/>
            </a:rPr>
            <a:t>Azure Storage Client</a:t>
          </a:r>
          <a:endParaRPr lang="en-US" sz="2400" dirty="0">
            <a:latin typeface="Segoe UI Light" panose="020B0502040204020203" pitchFamily="34" charset="0"/>
            <a:cs typeface="Segoe UI Light" panose="020B0502040204020203" pitchFamily="34" charset="0"/>
          </a:endParaRPr>
        </a:p>
      </dgm:t>
    </dgm:pt>
    <dgm:pt modelId="{EA60228A-8A39-4A76-922B-E68673AC666A}" type="parTrans" cxnId="{7E196403-CF8E-4B9A-81DD-22640581F11C}">
      <dgm:prSet/>
      <dgm:spPr/>
      <dgm:t>
        <a:bodyPr/>
        <a:lstStyle/>
        <a:p>
          <a:endParaRPr lang="en-US"/>
        </a:p>
      </dgm:t>
    </dgm:pt>
    <dgm:pt modelId="{A47D61F1-2507-4903-9E11-1EF08BAB3232}" type="sibTrans" cxnId="{7E196403-CF8E-4B9A-81DD-22640581F11C}">
      <dgm:prSet/>
      <dgm:spPr/>
      <dgm:t>
        <a:bodyPr/>
        <a:lstStyle/>
        <a:p>
          <a:endParaRPr lang="en-US"/>
        </a:p>
      </dgm:t>
    </dgm:pt>
    <dgm:pt modelId="{BAA61036-FACC-4314-B7DC-478F2696F05D}">
      <dgm:prSet phldrT="[Text]" custT="1"/>
      <dgm:spPr/>
      <dgm:t>
        <a:bodyPr/>
        <a:lstStyle/>
        <a:p>
          <a:r>
            <a:rPr lang="en-US" sz="2400" dirty="0" smtClean="0">
              <a:latin typeface="Segoe UI Light" panose="020B0502040204020203" pitchFamily="34" charset="0"/>
              <a:cs typeface="Segoe UI Light" panose="020B0502040204020203" pitchFamily="34" charset="0"/>
            </a:rPr>
            <a:t>Included with Azure SDK</a:t>
          </a:r>
          <a:endParaRPr lang="en-US" sz="2400" dirty="0">
            <a:latin typeface="Segoe UI Light" panose="020B0502040204020203" pitchFamily="34" charset="0"/>
            <a:cs typeface="Segoe UI Light" panose="020B0502040204020203" pitchFamily="34" charset="0"/>
          </a:endParaRPr>
        </a:p>
      </dgm:t>
    </dgm:pt>
    <dgm:pt modelId="{6998FBB0-D1DC-4944-80B5-D031D3BB9982}" type="parTrans" cxnId="{7C5B7813-0155-4662-A7B3-45AE0A002A08}">
      <dgm:prSet/>
      <dgm:spPr/>
      <dgm:t>
        <a:bodyPr/>
        <a:lstStyle/>
        <a:p>
          <a:endParaRPr lang="en-US"/>
        </a:p>
      </dgm:t>
    </dgm:pt>
    <dgm:pt modelId="{9D23004D-0DA4-452C-A513-731C4E15F02E}" type="sibTrans" cxnId="{7C5B7813-0155-4662-A7B3-45AE0A002A08}">
      <dgm:prSet/>
      <dgm:spPr/>
      <dgm:t>
        <a:bodyPr/>
        <a:lstStyle/>
        <a:p>
          <a:endParaRPr lang="en-US"/>
        </a:p>
      </dgm:t>
    </dgm:pt>
    <dgm:pt modelId="{4A06DA59-4FD6-4F4C-B702-49E9B523C14B}">
      <dgm:prSet phldrT="[Text]" custT="1"/>
      <dgm:spPr/>
      <dgm:t>
        <a:bodyPr/>
        <a:lstStyle/>
        <a:p>
          <a:r>
            <a:rPr lang="en-US" sz="2400" dirty="0" err="1" smtClean="0">
              <a:latin typeface="Segoe UI Light" panose="020B0502040204020203" pitchFamily="34" charset="0"/>
              <a:cs typeface="Segoe UI Light" panose="020B0502040204020203" pitchFamily="34" charset="0"/>
            </a:rPr>
            <a:t>CloudFx</a:t>
          </a:r>
          <a:endParaRPr lang="en-US" sz="2400" dirty="0">
            <a:latin typeface="Segoe UI Light" panose="020B0502040204020203" pitchFamily="34" charset="0"/>
            <a:cs typeface="Segoe UI Light" panose="020B0502040204020203" pitchFamily="34" charset="0"/>
          </a:endParaRPr>
        </a:p>
      </dgm:t>
    </dgm:pt>
    <dgm:pt modelId="{C5BD443C-FAEA-420A-B6F6-48ABC84EE60B}" type="parTrans" cxnId="{4483DF66-FC19-4DF5-887A-889F626E1E55}">
      <dgm:prSet/>
      <dgm:spPr/>
      <dgm:t>
        <a:bodyPr/>
        <a:lstStyle/>
        <a:p>
          <a:endParaRPr lang="en-US"/>
        </a:p>
      </dgm:t>
    </dgm:pt>
    <dgm:pt modelId="{C4499219-F449-4CF2-8349-C03BAE47B2E9}" type="sibTrans" cxnId="{4483DF66-FC19-4DF5-887A-889F626E1E55}">
      <dgm:prSet/>
      <dgm:spPr/>
      <dgm:t>
        <a:bodyPr/>
        <a:lstStyle/>
        <a:p>
          <a:endParaRPr lang="en-US"/>
        </a:p>
      </dgm:t>
    </dgm:pt>
    <dgm:pt modelId="{F21584B4-9277-4A80-A66B-A3429330345F}">
      <dgm:prSet phldrT="[Text]" custT="1"/>
      <dgm:spPr/>
      <dgm:t>
        <a:bodyPr/>
        <a:lstStyle/>
        <a:p>
          <a:r>
            <a:rPr lang="en-US" sz="2400" dirty="0" err="1" smtClean="0">
              <a:latin typeface="Segoe UI Light" panose="020B0502040204020203" pitchFamily="34" charset="0"/>
              <a:cs typeface="Segoe UI Light" panose="020B0502040204020203" pitchFamily="34" charset="0"/>
            </a:rPr>
            <a:t>NuGet</a:t>
          </a:r>
          <a:r>
            <a:rPr lang="en-US" sz="2400" dirty="0" smtClean="0">
              <a:latin typeface="Segoe UI Light" panose="020B0502040204020203" pitchFamily="34" charset="0"/>
              <a:cs typeface="Segoe UI Light" panose="020B0502040204020203" pitchFamily="34" charset="0"/>
            </a:rPr>
            <a:t> Package</a:t>
          </a:r>
          <a:endParaRPr lang="en-US" sz="2400" dirty="0">
            <a:latin typeface="Segoe UI Light" panose="020B0502040204020203" pitchFamily="34" charset="0"/>
            <a:cs typeface="Segoe UI Light" panose="020B0502040204020203" pitchFamily="34" charset="0"/>
          </a:endParaRPr>
        </a:p>
      </dgm:t>
    </dgm:pt>
    <dgm:pt modelId="{0BCA7B43-2DA3-4EDD-B85F-66DDA55009B4}" type="parTrans" cxnId="{D4698128-6927-4537-B768-A0A81D4B782B}">
      <dgm:prSet/>
      <dgm:spPr/>
      <dgm:t>
        <a:bodyPr/>
        <a:lstStyle/>
        <a:p>
          <a:endParaRPr lang="en-US"/>
        </a:p>
      </dgm:t>
    </dgm:pt>
    <dgm:pt modelId="{50B7791B-D632-4679-B4CD-0E296E22D1D0}" type="sibTrans" cxnId="{D4698128-6927-4537-B768-A0A81D4B782B}">
      <dgm:prSet/>
      <dgm:spPr/>
      <dgm:t>
        <a:bodyPr/>
        <a:lstStyle/>
        <a:p>
          <a:endParaRPr lang="en-US"/>
        </a:p>
      </dgm:t>
    </dgm:pt>
    <dgm:pt modelId="{8308B797-2B67-41CD-B507-B141510ADDFE}">
      <dgm:prSet phldrT="[Text]" custT="1"/>
      <dgm:spPr/>
      <dgm:t>
        <a:bodyPr/>
        <a:lstStyle/>
        <a:p>
          <a:r>
            <a:rPr lang="en-US" sz="2400" dirty="0" smtClean="0">
              <a:latin typeface="Segoe UI Light" panose="020B0502040204020203" pitchFamily="34" charset="0"/>
              <a:cs typeface="Segoe UI Light" panose="020B0502040204020203" pitchFamily="34" charset="0"/>
            </a:rPr>
            <a:t>Solid Asynchronous Messaging</a:t>
          </a:r>
          <a:endParaRPr lang="en-US" sz="2400" dirty="0">
            <a:latin typeface="Segoe UI Light" panose="020B0502040204020203" pitchFamily="34" charset="0"/>
            <a:cs typeface="Segoe UI Light" panose="020B0502040204020203" pitchFamily="34" charset="0"/>
          </a:endParaRPr>
        </a:p>
      </dgm:t>
    </dgm:pt>
    <dgm:pt modelId="{31C04B69-2507-4E00-9A28-20A256BB141A}" type="parTrans" cxnId="{1BA36044-E173-4606-B7E5-56071F9D0592}">
      <dgm:prSet/>
      <dgm:spPr/>
      <dgm:t>
        <a:bodyPr/>
        <a:lstStyle/>
        <a:p>
          <a:endParaRPr lang="en-US"/>
        </a:p>
      </dgm:t>
    </dgm:pt>
    <dgm:pt modelId="{B5D672D7-02EF-4DFB-9CC0-E19E5620D8D4}" type="sibTrans" cxnId="{1BA36044-E173-4606-B7E5-56071F9D0592}">
      <dgm:prSet/>
      <dgm:spPr/>
      <dgm:t>
        <a:bodyPr/>
        <a:lstStyle/>
        <a:p>
          <a:endParaRPr lang="en-US"/>
        </a:p>
      </dgm:t>
    </dgm:pt>
    <dgm:pt modelId="{4642E5BE-FFBD-4CA1-B038-AA3FD3D7C2A4}">
      <dgm:prSet phldrT="[Text]" custT="1"/>
      <dgm:spPr/>
      <dgm:t>
        <a:bodyPr/>
        <a:lstStyle/>
        <a:p>
          <a:r>
            <a:rPr lang="en-US" sz="2400" dirty="0" smtClean="0">
              <a:latin typeface="Segoe UI Light" panose="020B0502040204020203" pitchFamily="34" charset="0"/>
              <a:cs typeface="Segoe UI Light" panose="020B0502040204020203" pitchFamily="34" charset="0"/>
            </a:rPr>
            <a:t>Developed and used internally at Microsoft</a:t>
          </a:r>
          <a:endParaRPr lang="en-US" sz="2400" dirty="0">
            <a:latin typeface="Segoe UI Light" panose="020B0502040204020203" pitchFamily="34" charset="0"/>
            <a:cs typeface="Segoe UI Light" panose="020B0502040204020203" pitchFamily="34" charset="0"/>
          </a:endParaRPr>
        </a:p>
      </dgm:t>
    </dgm:pt>
    <dgm:pt modelId="{FD383397-0254-48A6-92F5-865FE64B0C7B}" type="parTrans" cxnId="{CC651EF7-6A88-48E0-81AB-3740D1D67555}">
      <dgm:prSet/>
      <dgm:spPr/>
      <dgm:t>
        <a:bodyPr/>
        <a:lstStyle/>
        <a:p>
          <a:endParaRPr lang="en-US"/>
        </a:p>
      </dgm:t>
    </dgm:pt>
    <dgm:pt modelId="{D32D88FD-08B5-4F2E-B07A-B2AB426C3FC7}" type="sibTrans" cxnId="{CC651EF7-6A88-48E0-81AB-3740D1D67555}">
      <dgm:prSet/>
      <dgm:spPr/>
      <dgm:t>
        <a:bodyPr/>
        <a:lstStyle/>
        <a:p>
          <a:endParaRPr lang="en-US"/>
        </a:p>
      </dgm:t>
    </dgm:pt>
    <dgm:pt modelId="{8CE68F11-893F-4C7B-976D-D40B26EF4856}">
      <dgm:prSet phldrT="[Text]" custT="1"/>
      <dgm:spPr/>
      <dgm:t>
        <a:bodyPr/>
        <a:lstStyle/>
        <a:p>
          <a:r>
            <a:rPr lang="en-US" sz="2400" dirty="0" smtClean="0">
              <a:latin typeface="Segoe UI Light" panose="020B0502040204020203" pitchFamily="34" charset="0"/>
              <a:cs typeface="Segoe UI Light" panose="020B0502040204020203" pitchFamily="34" charset="0"/>
            </a:rPr>
            <a:t>.NET 4.0 - 4.5</a:t>
          </a:r>
          <a:endParaRPr lang="en-US" sz="2400" dirty="0">
            <a:latin typeface="Segoe UI Light" panose="020B0502040204020203" pitchFamily="34" charset="0"/>
            <a:cs typeface="Segoe UI Light" panose="020B0502040204020203" pitchFamily="34" charset="0"/>
          </a:endParaRPr>
        </a:p>
      </dgm:t>
    </dgm:pt>
    <dgm:pt modelId="{F3A31F20-1E68-49EE-A7A3-444633A9F85D}" type="parTrans" cxnId="{E296271B-1795-4A80-AA10-3165BB63AF51}">
      <dgm:prSet/>
      <dgm:spPr/>
      <dgm:t>
        <a:bodyPr/>
        <a:lstStyle/>
        <a:p>
          <a:endParaRPr lang="en-US"/>
        </a:p>
      </dgm:t>
    </dgm:pt>
    <dgm:pt modelId="{16A492E4-DB9E-4355-915F-6DCD80C0DFE3}" type="sibTrans" cxnId="{E296271B-1795-4A80-AA10-3165BB63AF51}">
      <dgm:prSet/>
      <dgm:spPr/>
      <dgm:t>
        <a:bodyPr/>
        <a:lstStyle/>
        <a:p>
          <a:endParaRPr lang="en-US"/>
        </a:p>
      </dgm:t>
    </dgm:pt>
    <dgm:pt modelId="{DCA5531D-8702-48E8-870E-EB37FA2E6C76}">
      <dgm:prSet phldrT="[Text]" custT="1"/>
      <dgm:spPr/>
      <dgm:t>
        <a:bodyPr/>
        <a:lstStyle/>
        <a:p>
          <a:r>
            <a:rPr lang="en-US" sz="2400" dirty="0" smtClean="0">
              <a:latin typeface="Segoe UI Light" panose="020B0502040204020203" pitchFamily="34" charset="0"/>
              <a:cs typeface="Segoe UI Light" panose="020B0502040204020203" pitchFamily="34" charset="0"/>
            </a:rPr>
            <a:t>.NET 4.0 only (for now)</a:t>
          </a:r>
          <a:endParaRPr lang="en-US" sz="2400" dirty="0">
            <a:latin typeface="Segoe UI Light" panose="020B0502040204020203" pitchFamily="34" charset="0"/>
            <a:cs typeface="Segoe UI Light" panose="020B0502040204020203" pitchFamily="34" charset="0"/>
          </a:endParaRPr>
        </a:p>
      </dgm:t>
    </dgm:pt>
    <dgm:pt modelId="{86EAC94C-FDED-404C-8391-EBAE9AA41D5D}" type="parTrans" cxnId="{B8441983-0122-44EA-956F-58CB1168D2A5}">
      <dgm:prSet/>
      <dgm:spPr/>
      <dgm:t>
        <a:bodyPr/>
        <a:lstStyle/>
        <a:p>
          <a:endParaRPr lang="en-US"/>
        </a:p>
      </dgm:t>
    </dgm:pt>
    <dgm:pt modelId="{D3893D99-09C0-4170-A466-DB511E1FC05F}" type="sibTrans" cxnId="{B8441983-0122-44EA-956F-58CB1168D2A5}">
      <dgm:prSet/>
      <dgm:spPr/>
      <dgm:t>
        <a:bodyPr/>
        <a:lstStyle/>
        <a:p>
          <a:endParaRPr lang="en-US"/>
        </a:p>
      </dgm:t>
    </dgm:pt>
    <dgm:pt modelId="{39A68EFC-D353-40B6-A99B-04131B0537C5}">
      <dgm:prSet phldrT="[Text]" custT="1"/>
      <dgm:spPr/>
      <dgm:t>
        <a:bodyPr/>
        <a:lstStyle/>
        <a:p>
          <a:r>
            <a:rPr lang="en-US" sz="2400" dirty="0" smtClean="0">
              <a:latin typeface="Segoe UI Light" panose="020B0502040204020203" pitchFamily="34" charset="0"/>
              <a:cs typeface="Segoe UI Light" panose="020B0502040204020203" pitchFamily="34" charset="0"/>
            </a:rPr>
            <a:t>Invokes Azure Storage Client</a:t>
          </a:r>
          <a:endParaRPr lang="en-US" sz="2400" dirty="0">
            <a:latin typeface="Segoe UI Light" panose="020B0502040204020203" pitchFamily="34" charset="0"/>
            <a:cs typeface="Segoe UI Light" panose="020B0502040204020203" pitchFamily="34" charset="0"/>
          </a:endParaRPr>
        </a:p>
      </dgm:t>
    </dgm:pt>
    <dgm:pt modelId="{63D536C2-9AC4-482A-BBB4-52AFDE0D102F}" type="parTrans" cxnId="{B32A9B20-B8E1-4CDE-9E7C-312A74E3EEF2}">
      <dgm:prSet/>
      <dgm:spPr/>
      <dgm:t>
        <a:bodyPr/>
        <a:lstStyle/>
        <a:p>
          <a:endParaRPr lang="en-US"/>
        </a:p>
      </dgm:t>
    </dgm:pt>
    <dgm:pt modelId="{F2E8197C-A251-423E-ABE8-5CF42AAF373E}" type="sibTrans" cxnId="{B32A9B20-B8E1-4CDE-9E7C-312A74E3EEF2}">
      <dgm:prSet/>
      <dgm:spPr/>
      <dgm:t>
        <a:bodyPr/>
        <a:lstStyle/>
        <a:p>
          <a:endParaRPr lang="en-US"/>
        </a:p>
      </dgm:t>
    </dgm:pt>
    <dgm:pt modelId="{CFF9528F-13CA-4FBE-9C3E-2C42DB695F8D}">
      <dgm:prSet phldrT="[Text]" custT="1"/>
      <dgm:spPr/>
      <dgm:t>
        <a:bodyPr/>
        <a:lstStyle/>
        <a:p>
          <a:r>
            <a:rPr lang="en-US" sz="2400" dirty="0" err="1" smtClean="0">
              <a:latin typeface="Segoe UI Light" panose="020B0502040204020203" pitchFamily="34" charset="0"/>
              <a:cs typeface="Segoe UI Light" panose="020B0502040204020203" pitchFamily="34" charset="0"/>
            </a:rPr>
            <a:t>async</a:t>
          </a:r>
          <a:r>
            <a:rPr lang="en-US" sz="2400" dirty="0" smtClean="0">
              <a:latin typeface="Segoe UI Light" panose="020B0502040204020203" pitchFamily="34" charset="0"/>
              <a:cs typeface="Segoe UI Light" panose="020B0502040204020203" pitchFamily="34" charset="0"/>
            </a:rPr>
            <a:t> / await compatible</a:t>
          </a:r>
          <a:endParaRPr lang="en-US" sz="2400" dirty="0">
            <a:latin typeface="Segoe UI Light" panose="020B0502040204020203" pitchFamily="34" charset="0"/>
            <a:cs typeface="Segoe UI Light" panose="020B0502040204020203" pitchFamily="34" charset="0"/>
          </a:endParaRPr>
        </a:p>
      </dgm:t>
    </dgm:pt>
    <dgm:pt modelId="{218E26CA-5649-4806-8329-54D20EECFB0B}" type="parTrans" cxnId="{478B5A34-9F6B-437B-B33E-0A658A9E28D1}">
      <dgm:prSet/>
      <dgm:spPr/>
      <dgm:t>
        <a:bodyPr/>
        <a:lstStyle/>
        <a:p>
          <a:endParaRPr lang="en-US"/>
        </a:p>
      </dgm:t>
    </dgm:pt>
    <dgm:pt modelId="{31720FC6-7EA7-4858-A8DB-FD8B3E0C98F6}" type="sibTrans" cxnId="{478B5A34-9F6B-437B-B33E-0A658A9E28D1}">
      <dgm:prSet/>
      <dgm:spPr/>
      <dgm:t>
        <a:bodyPr/>
        <a:lstStyle/>
        <a:p>
          <a:endParaRPr lang="en-US"/>
        </a:p>
      </dgm:t>
    </dgm:pt>
    <dgm:pt modelId="{D2FBE36A-093F-4087-B787-7789AC1ECAA2}">
      <dgm:prSet phldrT="[Text]" custT="1"/>
      <dgm:spPr/>
      <dgm:t>
        <a:bodyPr/>
        <a:lstStyle/>
        <a:p>
          <a:r>
            <a:rPr lang="en-US" sz="2400" dirty="0" smtClean="0">
              <a:latin typeface="Segoe UI Light" panose="020B0502040204020203" pitchFamily="34" charset="0"/>
              <a:cs typeface="Segoe UI Light" panose="020B0502040204020203" pitchFamily="34" charset="0"/>
            </a:rPr>
            <a:t>LINQ Support on Table Storage Queries</a:t>
          </a:r>
          <a:endParaRPr lang="en-US" sz="2400" dirty="0">
            <a:latin typeface="Segoe UI Light" panose="020B0502040204020203" pitchFamily="34" charset="0"/>
            <a:cs typeface="Segoe UI Light" panose="020B0502040204020203" pitchFamily="34" charset="0"/>
          </a:endParaRPr>
        </a:p>
      </dgm:t>
    </dgm:pt>
    <dgm:pt modelId="{916FEE80-8044-4EF7-A047-F7F1193C92B4}" type="parTrans" cxnId="{F5DDD985-49DB-4D6B-BFF6-BF901329905C}">
      <dgm:prSet/>
      <dgm:spPr/>
      <dgm:t>
        <a:bodyPr/>
        <a:lstStyle/>
        <a:p>
          <a:endParaRPr lang="en-US"/>
        </a:p>
      </dgm:t>
    </dgm:pt>
    <dgm:pt modelId="{04EA2876-F7C6-407F-850F-F4D5D37D8B69}" type="sibTrans" cxnId="{F5DDD985-49DB-4D6B-BFF6-BF901329905C}">
      <dgm:prSet/>
      <dgm:spPr/>
      <dgm:t>
        <a:bodyPr/>
        <a:lstStyle/>
        <a:p>
          <a:endParaRPr lang="en-US"/>
        </a:p>
      </dgm:t>
    </dgm:pt>
    <dgm:pt modelId="{29C723C0-4542-4D43-A365-C1C421CEE29F}">
      <dgm:prSet phldrT="[Text]" custT="1"/>
      <dgm:spPr/>
      <dgm:t>
        <a:bodyPr/>
        <a:lstStyle/>
        <a:p>
          <a:r>
            <a:rPr lang="en-US" sz="2400" dirty="0" smtClean="0">
              <a:latin typeface="Segoe UI Light" panose="020B0502040204020203" pitchFamily="34" charset="0"/>
              <a:cs typeface="Segoe UI Light" panose="020B0502040204020203" pitchFamily="34" charset="0"/>
            </a:rPr>
            <a:t>Resume failed Blob downloads</a:t>
          </a:r>
          <a:endParaRPr lang="en-US" sz="2400" dirty="0">
            <a:latin typeface="Segoe UI Light" panose="020B0502040204020203" pitchFamily="34" charset="0"/>
            <a:cs typeface="Segoe UI Light" panose="020B0502040204020203" pitchFamily="34" charset="0"/>
          </a:endParaRPr>
        </a:p>
      </dgm:t>
    </dgm:pt>
    <dgm:pt modelId="{BAEAF321-D398-4742-85B7-8D30C0483391}" type="parTrans" cxnId="{29038C42-1B1C-47AB-97D1-B40B8FE150C8}">
      <dgm:prSet/>
      <dgm:spPr/>
      <dgm:t>
        <a:bodyPr/>
        <a:lstStyle/>
        <a:p>
          <a:endParaRPr lang="en-US"/>
        </a:p>
      </dgm:t>
    </dgm:pt>
    <dgm:pt modelId="{9FA44760-4E67-41AD-BC33-B926ECA394B9}" type="sibTrans" cxnId="{29038C42-1B1C-47AB-97D1-B40B8FE150C8}">
      <dgm:prSet/>
      <dgm:spPr/>
      <dgm:t>
        <a:bodyPr/>
        <a:lstStyle/>
        <a:p>
          <a:endParaRPr lang="en-US"/>
        </a:p>
      </dgm:t>
    </dgm:pt>
    <dgm:pt modelId="{B9F7E012-3508-41B0-BD4E-B995BFD9F03A}" type="pres">
      <dgm:prSet presAssocID="{04DDFA12-A38E-4B9D-A3E2-CA282233E7F1}" presName="Name0" presStyleCnt="0">
        <dgm:presLayoutVars>
          <dgm:dir/>
          <dgm:animLvl val="lvl"/>
          <dgm:resizeHandles val="exact"/>
        </dgm:presLayoutVars>
      </dgm:prSet>
      <dgm:spPr/>
      <dgm:t>
        <a:bodyPr/>
        <a:lstStyle/>
        <a:p>
          <a:endParaRPr lang="en-US"/>
        </a:p>
      </dgm:t>
    </dgm:pt>
    <dgm:pt modelId="{EAE17AC9-BC3F-498B-9C44-A3F59D2CBD35}" type="pres">
      <dgm:prSet presAssocID="{38B3565F-7EB2-4583-9BC6-DA4798846B3A}" presName="composite" presStyleCnt="0"/>
      <dgm:spPr/>
    </dgm:pt>
    <dgm:pt modelId="{E63224F5-2750-43C8-B6D5-4BECB04278DB}" type="pres">
      <dgm:prSet presAssocID="{38B3565F-7EB2-4583-9BC6-DA4798846B3A}" presName="parTx" presStyleLbl="alignNode1" presStyleIdx="0" presStyleCnt="2">
        <dgm:presLayoutVars>
          <dgm:chMax val="0"/>
          <dgm:chPref val="0"/>
          <dgm:bulletEnabled val="1"/>
        </dgm:presLayoutVars>
      </dgm:prSet>
      <dgm:spPr/>
      <dgm:t>
        <a:bodyPr/>
        <a:lstStyle/>
        <a:p>
          <a:endParaRPr lang="en-US"/>
        </a:p>
      </dgm:t>
    </dgm:pt>
    <dgm:pt modelId="{0CCF2E5E-6F4F-4712-B86D-7678742E09F1}" type="pres">
      <dgm:prSet presAssocID="{38B3565F-7EB2-4583-9BC6-DA4798846B3A}" presName="desTx" presStyleLbl="alignAccFollowNode1" presStyleIdx="0" presStyleCnt="2">
        <dgm:presLayoutVars>
          <dgm:bulletEnabled val="1"/>
        </dgm:presLayoutVars>
      </dgm:prSet>
      <dgm:spPr/>
      <dgm:t>
        <a:bodyPr/>
        <a:lstStyle/>
        <a:p>
          <a:endParaRPr lang="en-US"/>
        </a:p>
      </dgm:t>
    </dgm:pt>
    <dgm:pt modelId="{ADF23929-0BEC-415F-8D25-A7D6BC356BD8}" type="pres">
      <dgm:prSet presAssocID="{A47D61F1-2507-4903-9E11-1EF08BAB3232}" presName="space" presStyleCnt="0"/>
      <dgm:spPr/>
    </dgm:pt>
    <dgm:pt modelId="{E41591AE-0B1E-403E-A2AE-1782D874CA35}" type="pres">
      <dgm:prSet presAssocID="{4A06DA59-4FD6-4F4C-B702-49E9B523C14B}" presName="composite" presStyleCnt="0"/>
      <dgm:spPr/>
    </dgm:pt>
    <dgm:pt modelId="{975BD7EE-69BA-4E01-9DC7-70DE14F469CA}" type="pres">
      <dgm:prSet presAssocID="{4A06DA59-4FD6-4F4C-B702-49E9B523C14B}" presName="parTx" presStyleLbl="alignNode1" presStyleIdx="1" presStyleCnt="2">
        <dgm:presLayoutVars>
          <dgm:chMax val="0"/>
          <dgm:chPref val="0"/>
          <dgm:bulletEnabled val="1"/>
        </dgm:presLayoutVars>
      </dgm:prSet>
      <dgm:spPr/>
      <dgm:t>
        <a:bodyPr/>
        <a:lstStyle/>
        <a:p>
          <a:endParaRPr lang="en-US"/>
        </a:p>
      </dgm:t>
    </dgm:pt>
    <dgm:pt modelId="{E955F7DD-BF71-4479-8B3D-89DFCD8DB571}" type="pres">
      <dgm:prSet presAssocID="{4A06DA59-4FD6-4F4C-B702-49E9B523C14B}" presName="desTx" presStyleLbl="alignAccFollowNode1" presStyleIdx="1" presStyleCnt="2">
        <dgm:presLayoutVars>
          <dgm:bulletEnabled val="1"/>
        </dgm:presLayoutVars>
      </dgm:prSet>
      <dgm:spPr/>
      <dgm:t>
        <a:bodyPr/>
        <a:lstStyle/>
        <a:p>
          <a:endParaRPr lang="en-US"/>
        </a:p>
      </dgm:t>
    </dgm:pt>
  </dgm:ptLst>
  <dgm:cxnLst>
    <dgm:cxn modelId="{0F90B1C9-5D91-4E56-9CD6-39019522371C}" type="presOf" srcId="{CFF9528F-13CA-4FBE-9C3E-2C42DB695F8D}" destId="{0CCF2E5E-6F4F-4712-B86D-7678742E09F1}" srcOrd="0" destOrd="1" presId="urn:microsoft.com/office/officeart/2005/8/layout/hList1"/>
    <dgm:cxn modelId="{051BDC75-2651-449F-998F-6CFF2AE49B80}" type="presOf" srcId="{04DDFA12-A38E-4B9D-A3E2-CA282233E7F1}" destId="{B9F7E012-3508-41B0-BD4E-B995BFD9F03A}" srcOrd="0" destOrd="0" presId="urn:microsoft.com/office/officeart/2005/8/layout/hList1"/>
    <dgm:cxn modelId="{56D16234-A424-4910-A94B-BE0E9C3F03B0}" type="presOf" srcId="{8CE68F11-893F-4C7B-976D-D40B26EF4856}" destId="{0CCF2E5E-6F4F-4712-B86D-7678742E09F1}" srcOrd="0" destOrd="4" presId="urn:microsoft.com/office/officeart/2005/8/layout/hList1"/>
    <dgm:cxn modelId="{78AA05FC-F188-40B8-A582-E8B8B88F13F4}" type="presOf" srcId="{39A68EFC-D353-40B6-A99B-04131B0537C5}" destId="{E955F7DD-BF71-4479-8B3D-89DFCD8DB571}" srcOrd="0" destOrd="2" presId="urn:microsoft.com/office/officeart/2005/8/layout/hList1"/>
    <dgm:cxn modelId="{B32A9B20-B8E1-4CDE-9E7C-312A74E3EEF2}" srcId="{4A06DA59-4FD6-4F4C-B702-49E9B523C14B}" destId="{39A68EFC-D353-40B6-A99B-04131B0537C5}" srcOrd="2" destOrd="0" parTransId="{63D536C2-9AC4-482A-BBB4-52AFDE0D102F}" sibTransId="{F2E8197C-A251-423E-ABE8-5CF42AAF373E}"/>
    <dgm:cxn modelId="{A1B52122-0D02-4D45-A58B-86A4B1680F4F}" type="presOf" srcId="{4A06DA59-4FD6-4F4C-B702-49E9B523C14B}" destId="{975BD7EE-69BA-4E01-9DC7-70DE14F469CA}" srcOrd="0" destOrd="0" presId="urn:microsoft.com/office/officeart/2005/8/layout/hList1"/>
    <dgm:cxn modelId="{A80D3D05-6048-4B3C-8285-A3E37501A86C}" type="presOf" srcId="{4642E5BE-FFBD-4CA1-B038-AA3FD3D7C2A4}" destId="{E955F7DD-BF71-4479-8B3D-89DFCD8DB571}" srcOrd="0" destOrd="1" presId="urn:microsoft.com/office/officeart/2005/8/layout/hList1"/>
    <dgm:cxn modelId="{D4698128-6927-4537-B768-A0A81D4B782B}" srcId="{4A06DA59-4FD6-4F4C-B702-49E9B523C14B}" destId="{F21584B4-9277-4A80-A66B-A3429330345F}" srcOrd="0" destOrd="0" parTransId="{0BCA7B43-2DA3-4EDD-B85F-66DDA55009B4}" sibTransId="{50B7791B-D632-4679-B4CD-0E296E22D1D0}"/>
    <dgm:cxn modelId="{1BA36044-E173-4606-B7E5-56071F9D0592}" srcId="{4A06DA59-4FD6-4F4C-B702-49E9B523C14B}" destId="{8308B797-2B67-41CD-B507-B141510ADDFE}" srcOrd="3" destOrd="0" parTransId="{31C04B69-2507-4E00-9A28-20A256BB141A}" sibTransId="{B5D672D7-02EF-4DFB-9CC0-E19E5620D8D4}"/>
    <dgm:cxn modelId="{7C5B7813-0155-4662-A7B3-45AE0A002A08}" srcId="{38B3565F-7EB2-4583-9BC6-DA4798846B3A}" destId="{BAA61036-FACC-4314-B7DC-478F2696F05D}" srcOrd="0" destOrd="0" parTransId="{6998FBB0-D1DC-4944-80B5-D031D3BB9982}" sibTransId="{9D23004D-0DA4-452C-A513-731C4E15F02E}"/>
    <dgm:cxn modelId="{7E196403-CF8E-4B9A-81DD-22640581F11C}" srcId="{04DDFA12-A38E-4B9D-A3E2-CA282233E7F1}" destId="{38B3565F-7EB2-4583-9BC6-DA4798846B3A}" srcOrd="0" destOrd="0" parTransId="{EA60228A-8A39-4A76-922B-E68673AC666A}" sibTransId="{A47D61F1-2507-4903-9E11-1EF08BAB3232}"/>
    <dgm:cxn modelId="{D78A3931-FFBF-40D6-9057-6390BBBBF3A8}" type="presOf" srcId="{D2FBE36A-093F-4087-B787-7789AC1ECAA2}" destId="{0CCF2E5E-6F4F-4712-B86D-7678742E09F1}" srcOrd="0" destOrd="2" presId="urn:microsoft.com/office/officeart/2005/8/layout/hList1"/>
    <dgm:cxn modelId="{27841915-C863-4A6F-9BDB-7FCBD57FB0E8}" type="presOf" srcId="{F21584B4-9277-4A80-A66B-A3429330345F}" destId="{E955F7DD-BF71-4479-8B3D-89DFCD8DB571}" srcOrd="0" destOrd="0" presId="urn:microsoft.com/office/officeart/2005/8/layout/hList1"/>
    <dgm:cxn modelId="{56977F0A-6483-4A58-8852-0571B6DBD371}" type="presOf" srcId="{8308B797-2B67-41CD-B507-B141510ADDFE}" destId="{E955F7DD-BF71-4479-8B3D-89DFCD8DB571}" srcOrd="0" destOrd="3" presId="urn:microsoft.com/office/officeart/2005/8/layout/hList1"/>
    <dgm:cxn modelId="{A63141A3-30A7-4D41-AF13-D8C3903CE390}" type="presOf" srcId="{38B3565F-7EB2-4583-9BC6-DA4798846B3A}" destId="{E63224F5-2750-43C8-B6D5-4BECB04278DB}" srcOrd="0" destOrd="0" presId="urn:microsoft.com/office/officeart/2005/8/layout/hList1"/>
    <dgm:cxn modelId="{4483DF66-FC19-4DF5-887A-889F626E1E55}" srcId="{04DDFA12-A38E-4B9D-A3E2-CA282233E7F1}" destId="{4A06DA59-4FD6-4F4C-B702-49E9B523C14B}" srcOrd="1" destOrd="0" parTransId="{C5BD443C-FAEA-420A-B6F6-48ABC84EE60B}" sibTransId="{C4499219-F449-4CF2-8349-C03BAE47B2E9}"/>
    <dgm:cxn modelId="{0EC12427-5991-4E75-B38B-9A5C6A062C5E}" type="presOf" srcId="{BAA61036-FACC-4314-B7DC-478F2696F05D}" destId="{0CCF2E5E-6F4F-4712-B86D-7678742E09F1}" srcOrd="0" destOrd="0" presId="urn:microsoft.com/office/officeart/2005/8/layout/hList1"/>
    <dgm:cxn modelId="{29038C42-1B1C-47AB-97D1-B40B8FE150C8}" srcId="{38B3565F-7EB2-4583-9BC6-DA4798846B3A}" destId="{29C723C0-4542-4D43-A365-C1C421CEE29F}" srcOrd="3" destOrd="0" parTransId="{BAEAF321-D398-4742-85B7-8D30C0483391}" sibTransId="{9FA44760-4E67-41AD-BC33-B926ECA394B9}"/>
    <dgm:cxn modelId="{E296271B-1795-4A80-AA10-3165BB63AF51}" srcId="{38B3565F-7EB2-4583-9BC6-DA4798846B3A}" destId="{8CE68F11-893F-4C7B-976D-D40B26EF4856}" srcOrd="4" destOrd="0" parTransId="{F3A31F20-1E68-49EE-A7A3-444633A9F85D}" sibTransId="{16A492E4-DB9E-4355-915F-6DCD80C0DFE3}"/>
    <dgm:cxn modelId="{30A548C8-D963-4261-BD0D-6B94B18B026D}" type="presOf" srcId="{29C723C0-4542-4D43-A365-C1C421CEE29F}" destId="{0CCF2E5E-6F4F-4712-B86D-7678742E09F1}" srcOrd="0" destOrd="3" presId="urn:microsoft.com/office/officeart/2005/8/layout/hList1"/>
    <dgm:cxn modelId="{478B5A34-9F6B-437B-B33E-0A658A9E28D1}" srcId="{38B3565F-7EB2-4583-9BC6-DA4798846B3A}" destId="{CFF9528F-13CA-4FBE-9C3E-2C42DB695F8D}" srcOrd="1" destOrd="0" parTransId="{218E26CA-5649-4806-8329-54D20EECFB0B}" sibTransId="{31720FC6-7EA7-4858-A8DB-FD8B3E0C98F6}"/>
    <dgm:cxn modelId="{D4DE7351-2FE9-45C7-95E7-A9E81B24ED90}" type="presOf" srcId="{DCA5531D-8702-48E8-870E-EB37FA2E6C76}" destId="{E955F7DD-BF71-4479-8B3D-89DFCD8DB571}" srcOrd="0" destOrd="4" presId="urn:microsoft.com/office/officeart/2005/8/layout/hList1"/>
    <dgm:cxn modelId="{CC651EF7-6A88-48E0-81AB-3740D1D67555}" srcId="{4A06DA59-4FD6-4F4C-B702-49E9B523C14B}" destId="{4642E5BE-FFBD-4CA1-B038-AA3FD3D7C2A4}" srcOrd="1" destOrd="0" parTransId="{FD383397-0254-48A6-92F5-865FE64B0C7B}" sibTransId="{D32D88FD-08B5-4F2E-B07A-B2AB426C3FC7}"/>
    <dgm:cxn modelId="{F5DDD985-49DB-4D6B-BFF6-BF901329905C}" srcId="{38B3565F-7EB2-4583-9BC6-DA4798846B3A}" destId="{D2FBE36A-093F-4087-B787-7789AC1ECAA2}" srcOrd="2" destOrd="0" parTransId="{916FEE80-8044-4EF7-A047-F7F1193C92B4}" sibTransId="{04EA2876-F7C6-407F-850F-F4D5D37D8B69}"/>
    <dgm:cxn modelId="{B8441983-0122-44EA-956F-58CB1168D2A5}" srcId="{4A06DA59-4FD6-4F4C-B702-49E9B523C14B}" destId="{DCA5531D-8702-48E8-870E-EB37FA2E6C76}" srcOrd="4" destOrd="0" parTransId="{86EAC94C-FDED-404C-8391-EBAE9AA41D5D}" sibTransId="{D3893D99-09C0-4170-A466-DB511E1FC05F}"/>
    <dgm:cxn modelId="{7B3F3C8C-0CC2-4599-AC02-6F6529670AFE}" type="presParOf" srcId="{B9F7E012-3508-41B0-BD4E-B995BFD9F03A}" destId="{EAE17AC9-BC3F-498B-9C44-A3F59D2CBD35}" srcOrd="0" destOrd="0" presId="urn:microsoft.com/office/officeart/2005/8/layout/hList1"/>
    <dgm:cxn modelId="{37AE8CE7-3C5F-4920-B203-EC51228FA3B7}" type="presParOf" srcId="{EAE17AC9-BC3F-498B-9C44-A3F59D2CBD35}" destId="{E63224F5-2750-43C8-B6D5-4BECB04278DB}" srcOrd="0" destOrd="0" presId="urn:microsoft.com/office/officeart/2005/8/layout/hList1"/>
    <dgm:cxn modelId="{26628C55-B1F5-41E3-A2AD-9D0AB254E69B}" type="presParOf" srcId="{EAE17AC9-BC3F-498B-9C44-A3F59D2CBD35}" destId="{0CCF2E5E-6F4F-4712-B86D-7678742E09F1}" srcOrd="1" destOrd="0" presId="urn:microsoft.com/office/officeart/2005/8/layout/hList1"/>
    <dgm:cxn modelId="{1DCFA7A8-0463-4EB9-B497-C4747C23E4D1}" type="presParOf" srcId="{B9F7E012-3508-41B0-BD4E-B995BFD9F03A}" destId="{ADF23929-0BEC-415F-8D25-A7D6BC356BD8}" srcOrd="1" destOrd="0" presId="urn:microsoft.com/office/officeart/2005/8/layout/hList1"/>
    <dgm:cxn modelId="{B9B98648-7CA0-47ED-9493-C9718FD3A2F5}" type="presParOf" srcId="{B9F7E012-3508-41B0-BD4E-B995BFD9F03A}" destId="{E41591AE-0B1E-403E-A2AE-1782D874CA35}" srcOrd="2" destOrd="0" presId="urn:microsoft.com/office/officeart/2005/8/layout/hList1"/>
    <dgm:cxn modelId="{8C8F4B1A-A088-403D-B181-8B18393C7714}" type="presParOf" srcId="{E41591AE-0B1E-403E-A2AE-1782D874CA35}" destId="{975BD7EE-69BA-4E01-9DC7-70DE14F469CA}" srcOrd="0" destOrd="0" presId="urn:microsoft.com/office/officeart/2005/8/layout/hList1"/>
    <dgm:cxn modelId="{70063E50-8EAB-4FE7-8A4B-D6DF19C327EC}" type="presParOf" srcId="{E41591AE-0B1E-403E-A2AE-1782D874CA35}" destId="{E955F7DD-BF71-4479-8B3D-89DFCD8DB57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C3E86B-63BB-454D-8D31-0C6EBEA00F39}" type="doc">
      <dgm:prSet loTypeId="urn:diagrams.loki3.com/BracketList" loCatId="list" qsTypeId="urn:microsoft.com/office/officeart/2005/8/quickstyle/simple1" qsCatId="simple" csTypeId="urn:microsoft.com/office/officeart/2005/8/colors/accent2_2" csCatId="accent2" phldr="1"/>
      <dgm:spPr/>
      <dgm:t>
        <a:bodyPr/>
        <a:lstStyle/>
        <a:p>
          <a:endParaRPr lang="en-US"/>
        </a:p>
      </dgm:t>
    </dgm:pt>
    <dgm:pt modelId="{DE453289-809F-44D4-ABA9-2D0F5C4318FE}">
      <dgm:prSet phldrT="[Text]" custT="1"/>
      <dgm:spPr/>
      <dgm:t>
        <a:bodyPr/>
        <a:lstStyle/>
        <a:p>
          <a:r>
            <a:rPr lang="en-US" sz="1800" dirty="0" err="1" smtClean="0">
              <a:latin typeface="Segoe UI Light" panose="020B0502040204020203" pitchFamily="34" charset="0"/>
              <a:cs typeface="Segoe UI Light" panose="020B0502040204020203" pitchFamily="34" charset="0"/>
            </a:rPr>
            <a:t>NoRetry</a:t>
          </a:r>
          <a:endParaRPr lang="en-US" sz="1800" dirty="0">
            <a:latin typeface="Segoe UI Light" panose="020B0502040204020203" pitchFamily="34" charset="0"/>
            <a:cs typeface="Segoe UI Light" panose="020B0502040204020203" pitchFamily="34" charset="0"/>
          </a:endParaRPr>
        </a:p>
      </dgm:t>
    </dgm:pt>
    <dgm:pt modelId="{1EADE44A-A84C-4727-B6AB-4E3C0ED14ED0}" type="parTrans" cxnId="{02100DEF-65DA-4CA7-B81F-2264B6634A35}">
      <dgm:prSet/>
      <dgm:spPr/>
      <dgm:t>
        <a:bodyPr/>
        <a:lstStyle/>
        <a:p>
          <a:endParaRPr lang="en-US"/>
        </a:p>
      </dgm:t>
    </dgm:pt>
    <dgm:pt modelId="{2C8D9C2F-E6E5-4D19-840A-FF799F1C720D}" type="sibTrans" cxnId="{02100DEF-65DA-4CA7-B81F-2264B6634A35}">
      <dgm:prSet/>
      <dgm:spPr/>
      <dgm:t>
        <a:bodyPr/>
        <a:lstStyle/>
        <a:p>
          <a:endParaRPr lang="en-US"/>
        </a:p>
      </dgm:t>
    </dgm:pt>
    <dgm:pt modelId="{93AB7CB2-0296-4917-86AB-98C9EC946670}">
      <dgm:prSet phldrT="[Text]" custT="1"/>
      <dgm:spPr/>
      <dgm:t>
        <a:bodyPr/>
        <a:lstStyle/>
        <a:p>
          <a:r>
            <a:rPr lang="en-US" sz="1800" dirty="0" smtClean="0">
              <a:latin typeface="Segoe UI Light" panose="020B0502040204020203" pitchFamily="34" charset="0"/>
              <a:cs typeface="Segoe UI Light" panose="020B0502040204020203" pitchFamily="34" charset="0"/>
            </a:rPr>
            <a:t>Disable Retry functionality</a:t>
          </a:r>
          <a:endParaRPr lang="en-US" sz="1800" dirty="0">
            <a:latin typeface="Segoe UI Light" panose="020B0502040204020203" pitchFamily="34" charset="0"/>
            <a:cs typeface="Segoe UI Light" panose="020B0502040204020203" pitchFamily="34" charset="0"/>
          </a:endParaRPr>
        </a:p>
      </dgm:t>
    </dgm:pt>
    <dgm:pt modelId="{71677C58-5D16-424D-A374-18B88056FB7E}" type="parTrans" cxnId="{C184E31D-6B7F-4162-AC89-F22065F64497}">
      <dgm:prSet/>
      <dgm:spPr/>
      <dgm:t>
        <a:bodyPr/>
        <a:lstStyle/>
        <a:p>
          <a:endParaRPr lang="en-US"/>
        </a:p>
      </dgm:t>
    </dgm:pt>
    <dgm:pt modelId="{C74AD89A-D10B-456F-9207-F1101C5A57BF}" type="sibTrans" cxnId="{C184E31D-6B7F-4162-AC89-F22065F64497}">
      <dgm:prSet/>
      <dgm:spPr/>
      <dgm:t>
        <a:bodyPr/>
        <a:lstStyle/>
        <a:p>
          <a:endParaRPr lang="en-US"/>
        </a:p>
      </dgm:t>
    </dgm:pt>
    <dgm:pt modelId="{C90AF8C5-1083-4F1B-A2EC-92EFF8838C96}">
      <dgm:prSet phldrT="[Text]" custT="1"/>
      <dgm:spPr/>
      <dgm:t>
        <a:bodyPr/>
        <a:lstStyle/>
        <a:p>
          <a:r>
            <a:rPr lang="en-US" sz="1800" dirty="0" smtClean="0">
              <a:latin typeface="Segoe UI Light" panose="020B0502040204020203" pitchFamily="34" charset="0"/>
              <a:cs typeface="Segoe UI Light" panose="020B0502040204020203" pitchFamily="34" charset="0"/>
            </a:rPr>
            <a:t>Retry</a:t>
          </a:r>
          <a:endParaRPr lang="en-US" sz="1800" dirty="0">
            <a:latin typeface="Segoe UI Light" panose="020B0502040204020203" pitchFamily="34" charset="0"/>
            <a:cs typeface="Segoe UI Light" panose="020B0502040204020203" pitchFamily="34" charset="0"/>
          </a:endParaRPr>
        </a:p>
      </dgm:t>
    </dgm:pt>
    <dgm:pt modelId="{4F0862DD-B9E8-4327-9071-E67EF7CC6AAA}" type="parTrans" cxnId="{5208B2A1-D2EC-4347-A0B3-732BA930FEB9}">
      <dgm:prSet/>
      <dgm:spPr/>
      <dgm:t>
        <a:bodyPr/>
        <a:lstStyle/>
        <a:p>
          <a:endParaRPr lang="en-US"/>
        </a:p>
      </dgm:t>
    </dgm:pt>
    <dgm:pt modelId="{B9026736-F06A-4747-B02B-120E81110335}" type="sibTrans" cxnId="{5208B2A1-D2EC-4347-A0B3-732BA930FEB9}">
      <dgm:prSet/>
      <dgm:spPr/>
      <dgm:t>
        <a:bodyPr/>
        <a:lstStyle/>
        <a:p>
          <a:endParaRPr lang="en-US"/>
        </a:p>
      </dgm:t>
    </dgm:pt>
    <dgm:pt modelId="{426D1476-4FBC-4866-A3F6-F9F5800DCCB5}">
      <dgm:prSet phldrT="[Text]" custT="1"/>
      <dgm:spPr/>
      <dgm:t>
        <a:bodyPr/>
        <a:lstStyle/>
        <a:p>
          <a:r>
            <a:rPr lang="en-US" sz="1800" dirty="0" smtClean="0">
              <a:latin typeface="Segoe UI Light" panose="020B0502040204020203" pitchFamily="34" charset="0"/>
              <a:cs typeface="Segoe UI Light" panose="020B0502040204020203" pitchFamily="34" charset="0"/>
            </a:rPr>
            <a:t>Specified number of retries</a:t>
          </a:r>
          <a:endParaRPr lang="en-US" sz="1800" dirty="0">
            <a:latin typeface="Segoe UI Light" panose="020B0502040204020203" pitchFamily="34" charset="0"/>
            <a:cs typeface="Segoe UI Light" panose="020B0502040204020203" pitchFamily="34" charset="0"/>
          </a:endParaRPr>
        </a:p>
      </dgm:t>
    </dgm:pt>
    <dgm:pt modelId="{1C53C7CF-DC23-4ABD-9D9F-BB58E2E6A6DC}" type="parTrans" cxnId="{31FDB5B8-F9AB-40C2-A697-13D2CD93AD48}">
      <dgm:prSet/>
      <dgm:spPr/>
      <dgm:t>
        <a:bodyPr/>
        <a:lstStyle/>
        <a:p>
          <a:endParaRPr lang="en-US"/>
        </a:p>
      </dgm:t>
    </dgm:pt>
    <dgm:pt modelId="{613BA1B6-2441-4E75-9F18-F3B8029020B4}" type="sibTrans" cxnId="{31FDB5B8-F9AB-40C2-A697-13D2CD93AD48}">
      <dgm:prSet/>
      <dgm:spPr/>
      <dgm:t>
        <a:bodyPr/>
        <a:lstStyle/>
        <a:p>
          <a:endParaRPr lang="en-US"/>
        </a:p>
      </dgm:t>
    </dgm:pt>
    <dgm:pt modelId="{D9C9707B-7D1D-4C5C-B9B7-E79517284153}">
      <dgm:prSet phldrT="[Text]" custT="1"/>
      <dgm:spPr/>
      <dgm:t>
        <a:bodyPr/>
        <a:lstStyle/>
        <a:p>
          <a:r>
            <a:rPr lang="en-US" sz="1800" dirty="0" smtClean="0">
              <a:latin typeface="Segoe UI Light" panose="020B0502040204020203" pitchFamily="34" charset="0"/>
              <a:cs typeface="Segoe UI Light" panose="020B0502040204020203" pitchFamily="34" charset="0"/>
            </a:rPr>
            <a:t>Specified time interval</a:t>
          </a:r>
          <a:endParaRPr lang="en-US" sz="1800" dirty="0">
            <a:latin typeface="Segoe UI Light" panose="020B0502040204020203" pitchFamily="34" charset="0"/>
            <a:cs typeface="Segoe UI Light" panose="020B0502040204020203" pitchFamily="34" charset="0"/>
          </a:endParaRPr>
        </a:p>
      </dgm:t>
    </dgm:pt>
    <dgm:pt modelId="{2AF4A6B4-D5BC-4788-BFF3-2E7ED75B6998}" type="parTrans" cxnId="{8154EB91-320E-4E1B-A183-8C0E5EB52739}">
      <dgm:prSet/>
      <dgm:spPr/>
      <dgm:t>
        <a:bodyPr/>
        <a:lstStyle/>
        <a:p>
          <a:endParaRPr lang="en-US"/>
        </a:p>
      </dgm:t>
    </dgm:pt>
    <dgm:pt modelId="{9EDA1D3B-2E26-4771-8CF8-AB7012B47126}" type="sibTrans" cxnId="{8154EB91-320E-4E1B-A183-8C0E5EB52739}">
      <dgm:prSet/>
      <dgm:spPr/>
      <dgm:t>
        <a:bodyPr/>
        <a:lstStyle/>
        <a:p>
          <a:endParaRPr lang="en-US"/>
        </a:p>
      </dgm:t>
    </dgm:pt>
    <dgm:pt modelId="{2AB4DA56-4769-49FE-B065-9185F7E3AA05}">
      <dgm:prSet phldrT="[Text]" custT="1"/>
      <dgm:spPr/>
      <dgm:t>
        <a:bodyPr/>
        <a:lstStyle/>
        <a:p>
          <a:r>
            <a:rPr lang="en-US" sz="1800" dirty="0" err="1" smtClean="0">
              <a:latin typeface="Segoe UI Light" panose="020B0502040204020203" pitchFamily="34" charset="0"/>
              <a:cs typeface="Segoe UI Light" panose="020B0502040204020203" pitchFamily="34" charset="0"/>
            </a:rPr>
            <a:t>RetryExponential</a:t>
          </a:r>
          <a:endParaRPr lang="en-US" sz="1800" dirty="0">
            <a:latin typeface="Segoe UI Light" panose="020B0502040204020203" pitchFamily="34" charset="0"/>
            <a:cs typeface="Segoe UI Light" panose="020B0502040204020203" pitchFamily="34" charset="0"/>
          </a:endParaRPr>
        </a:p>
      </dgm:t>
    </dgm:pt>
    <dgm:pt modelId="{C9F71E04-DE65-49FD-8E08-E6BF917436BA}" type="parTrans" cxnId="{45F4ED75-49CD-4F37-B4F4-20B90073760D}">
      <dgm:prSet/>
      <dgm:spPr/>
      <dgm:t>
        <a:bodyPr/>
        <a:lstStyle/>
        <a:p>
          <a:endParaRPr lang="en-US"/>
        </a:p>
      </dgm:t>
    </dgm:pt>
    <dgm:pt modelId="{8368EC30-9A9D-4B52-8DE5-F66462CC3A49}" type="sibTrans" cxnId="{45F4ED75-49CD-4F37-B4F4-20B90073760D}">
      <dgm:prSet/>
      <dgm:spPr/>
      <dgm:t>
        <a:bodyPr/>
        <a:lstStyle/>
        <a:p>
          <a:endParaRPr lang="en-US"/>
        </a:p>
      </dgm:t>
    </dgm:pt>
    <dgm:pt modelId="{0AECD9C9-CC01-4611-BED4-5F30B8C00AC6}">
      <dgm:prSet phldrT="[Text]" custT="1"/>
      <dgm:spPr/>
      <dgm:t>
        <a:bodyPr/>
        <a:lstStyle/>
        <a:p>
          <a:r>
            <a:rPr lang="en-US" sz="1800" dirty="0" smtClean="0">
              <a:latin typeface="Segoe UI Light" panose="020B0502040204020203" pitchFamily="34" charset="0"/>
              <a:cs typeface="Segoe UI Light" panose="020B0502040204020203" pitchFamily="34" charset="0"/>
            </a:rPr>
            <a:t>Specified number of retries</a:t>
          </a:r>
          <a:endParaRPr lang="en-US" sz="1800" dirty="0">
            <a:latin typeface="Segoe UI Light" panose="020B0502040204020203" pitchFamily="34" charset="0"/>
            <a:cs typeface="Segoe UI Light" panose="020B0502040204020203" pitchFamily="34" charset="0"/>
          </a:endParaRPr>
        </a:p>
      </dgm:t>
    </dgm:pt>
    <dgm:pt modelId="{9C8258FB-B75B-4128-9278-9754D085F415}" type="parTrans" cxnId="{12C7E54E-3B14-4198-99D5-52FAAEA9738B}">
      <dgm:prSet/>
      <dgm:spPr/>
      <dgm:t>
        <a:bodyPr/>
        <a:lstStyle/>
        <a:p>
          <a:endParaRPr lang="en-US"/>
        </a:p>
      </dgm:t>
    </dgm:pt>
    <dgm:pt modelId="{0E97F7B6-517D-427A-A0CA-E266DF54F4EC}" type="sibTrans" cxnId="{12C7E54E-3B14-4198-99D5-52FAAEA9738B}">
      <dgm:prSet/>
      <dgm:spPr/>
      <dgm:t>
        <a:bodyPr/>
        <a:lstStyle/>
        <a:p>
          <a:endParaRPr lang="en-US"/>
        </a:p>
      </dgm:t>
    </dgm:pt>
    <dgm:pt modelId="{5CA62C98-3BEA-404E-9D25-A9FCA933C350}">
      <dgm:prSet phldrT="[Text]" custT="1"/>
      <dgm:spPr/>
      <dgm:t>
        <a:bodyPr/>
        <a:lstStyle/>
        <a:p>
          <a:r>
            <a:rPr lang="en-US" sz="1800" dirty="0" smtClean="0">
              <a:latin typeface="Segoe UI Light" panose="020B0502040204020203" pitchFamily="34" charset="0"/>
              <a:cs typeface="Segoe UI Light" panose="020B0502040204020203" pitchFamily="34" charset="0"/>
            </a:rPr>
            <a:t>Exponentially increasing back-off</a:t>
          </a:r>
          <a:endParaRPr lang="en-US" sz="1800" dirty="0">
            <a:latin typeface="Segoe UI Light" panose="020B0502040204020203" pitchFamily="34" charset="0"/>
            <a:cs typeface="Segoe UI Light" panose="020B0502040204020203" pitchFamily="34" charset="0"/>
          </a:endParaRPr>
        </a:p>
      </dgm:t>
    </dgm:pt>
    <dgm:pt modelId="{F3A98DBD-8AAA-4A65-ADFD-10F80F79A02A}" type="parTrans" cxnId="{0BAB7A35-637B-4D22-BE82-D11484D41061}">
      <dgm:prSet/>
      <dgm:spPr/>
      <dgm:t>
        <a:bodyPr/>
        <a:lstStyle/>
        <a:p>
          <a:endParaRPr lang="en-US"/>
        </a:p>
      </dgm:t>
    </dgm:pt>
    <dgm:pt modelId="{40BC611F-4B0D-466A-9C4C-98CE81CA0A9F}" type="sibTrans" cxnId="{0BAB7A35-637B-4D22-BE82-D11484D41061}">
      <dgm:prSet/>
      <dgm:spPr/>
      <dgm:t>
        <a:bodyPr/>
        <a:lstStyle/>
        <a:p>
          <a:endParaRPr lang="en-US"/>
        </a:p>
      </dgm:t>
    </dgm:pt>
    <dgm:pt modelId="{83AC71C0-39FA-4C2B-984B-1C6EC6A58C31}">
      <dgm:prSet phldrT="[Text]" custT="1"/>
      <dgm:spPr/>
      <dgm:t>
        <a:bodyPr/>
        <a:lstStyle/>
        <a:p>
          <a:r>
            <a:rPr lang="en-US" sz="1800" dirty="0" smtClean="0">
              <a:latin typeface="Segoe UI Light" panose="020B0502040204020203" pitchFamily="34" charset="0"/>
              <a:cs typeface="Segoe UI Light" panose="020B0502040204020203" pitchFamily="34" charset="0"/>
            </a:rPr>
            <a:t>Randomized with +/- 20% delta</a:t>
          </a:r>
          <a:endParaRPr lang="en-US" sz="1800" dirty="0">
            <a:latin typeface="Segoe UI Light" panose="020B0502040204020203" pitchFamily="34" charset="0"/>
            <a:cs typeface="Segoe UI Light" panose="020B0502040204020203" pitchFamily="34" charset="0"/>
          </a:endParaRPr>
        </a:p>
      </dgm:t>
    </dgm:pt>
    <dgm:pt modelId="{20DF0F1B-1DBB-43A5-B5D7-AD8EA3EB98C0}" type="parTrans" cxnId="{C7EB19E7-FB60-4FF5-8B24-B4415E46A48B}">
      <dgm:prSet/>
      <dgm:spPr/>
      <dgm:t>
        <a:bodyPr/>
        <a:lstStyle/>
        <a:p>
          <a:endParaRPr lang="en-US"/>
        </a:p>
      </dgm:t>
    </dgm:pt>
    <dgm:pt modelId="{5D9BACBD-FAD2-4421-8B9D-1FE3194FEB56}" type="sibTrans" cxnId="{C7EB19E7-FB60-4FF5-8B24-B4415E46A48B}">
      <dgm:prSet/>
      <dgm:spPr/>
      <dgm:t>
        <a:bodyPr/>
        <a:lstStyle/>
        <a:p>
          <a:endParaRPr lang="en-US"/>
        </a:p>
      </dgm:t>
    </dgm:pt>
    <dgm:pt modelId="{B068D542-6051-4486-AA21-63208B4F284A}" type="pres">
      <dgm:prSet presAssocID="{75C3E86B-63BB-454D-8D31-0C6EBEA00F39}" presName="Name0" presStyleCnt="0">
        <dgm:presLayoutVars>
          <dgm:dir/>
          <dgm:animLvl val="lvl"/>
          <dgm:resizeHandles val="exact"/>
        </dgm:presLayoutVars>
      </dgm:prSet>
      <dgm:spPr/>
      <dgm:t>
        <a:bodyPr/>
        <a:lstStyle/>
        <a:p>
          <a:endParaRPr lang="en-US"/>
        </a:p>
      </dgm:t>
    </dgm:pt>
    <dgm:pt modelId="{CEAFA0FB-3414-454D-9297-003F551F41C0}" type="pres">
      <dgm:prSet presAssocID="{DE453289-809F-44D4-ABA9-2D0F5C4318FE}" presName="linNode" presStyleCnt="0"/>
      <dgm:spPr/>
    </dgm:pt>
    <dgm:pt modelId="{49E57132-5B97-4CA4-AF28-2250AFB6117E}" type="pres">
      <dgm:prSet presAssocID="{DE453289-809F-44D4-ABA9-2D0F5C4318FE}" presName="parTx" presStyleLbl="revTx" presStyleIdx="0" presStyleCnt="3">
        <dgm:presLayoutVars>
          <dgm:chMax val="1"/>
          <dgm:bulletEnabled val="1"/>
        </dgm:presLayoutVars>
      </dgm:prSet>
      <dgm:spPr/>
      <dgm:t>
        <a:bodyPr/>
        <a:lstStyle/>
        <a:p>
          <a:endParaRPr lang="en-US"/>
        </a:p>
      </dgm:t>
    </dgm:pt>
    <dgm:pt modelId="{05A0B930-64FE-40EC-804E-F394475A60C7}" type="pres">
      <dgm:prSet presAssocID="{DE453289-809F-44D4-ABA9-2D0F5C4318FE}" presName="bracket" presStyleLbl="parChTrans1D1" presStyleIdx="0" presStyleCnt="3"/>
      <dgm:spPr/>
    </dgm:pt>
    <dgm:pt modelId="{465ABDEA-7BA7-481D-9E4C-7F9CC37B2106}" type="pres">
      <dgm:prSet presAssocID="{DE453289-809F-44D4-ABA9-2D0F5C4318FE}" presName="spH" presStyleCnt="0"/>
      <dgm:spPr/>
    </dgm:pt>
    <dgm:pt modelId="{02361886-86EE-49FD-82CE-C6C7B6CD69B0}" type="pres">
      <dgm:prSet presAssocID="{DE453289-809F-44D4-ABA9-2D0F5C4318FE}" presName="desTx" presStyleLbl="node1" presStyleIdx="0" presStyleCnt="3" custScaleX="67647" custLinFactNeighborY="-16618">
        <dgm:presLayoutVars>
          <dgm:bulletEnabled val="1"/>
        </dgm:presLayoutVars>
      </dgm:prSet>
      <dgm:spPr/>
      <dgm:t>
        <a:bodyPr/>
        <a:lstStyle/>
        <a:p>
          <a:endParaRPr lang="en-US"/>
        </a:p>
      </dgm:t>
    </dgm:pt>
    <dgm:pt modelId="{5B6CFD33-49F5-45BC-812A-82CAB24EFFEB}" type="pres">
      <dgm:prSet presAssocID="{2C8D9C2F-E6E5-4D19-840A-FF799F1C720D}" presName="spV" presStyleCnt="0"/>
      <dgm:spPr/>
    </dgm:pt>
    <dgm:pt modelId="{417C196A-0973-4ED9-80BA-FD2D4B98B1CD}" type="pres">
      <dgm:prSet presAssocID="{C90AF8C5-1083-4F1B-A2EC-92EFF8838C96}" presName="linNode" presStyleCnt="0"/>
      <dgm:spPr/>
    </dgm:pt>
    <dgm:pt modelId="{7833A58C-535F-4AA3-B50F-29A6F0D2E60E}" type="pres">
      <dgm:prSet presAssocID="{C90AF8C5-1083-4F1B-A2EC-92EFF8838C96}" presName="parTx" presStyleLbl="revTx" presStyleIdx="1" presStyleCnt="3">
        <dgm:presLayoutVars>
          <dgm:chMax val="1"/>
          <dgm:bulletEnabled val="1"/>
        </dgm:presLayoutVars>
      </dgm:prSet>
      <dgm:spPr/>
      <dgm:t>
        <a:bodyPr/>
        <a:lstStyle/>
        <a:p>
          <a:endParaRPr lang="en-US"/>
        </a:p>
      </dgm:t>
    </dgm:pt>
    <dgm:pt modelId="{43829B8F-9643-489B-8392-B28ABC82E25D}" type="pres">
      <dgm:prSet presAssocID="{C90AF8C5-1083-4F1B-A2EC-92EFF8838C96}" presName="bracket" presStyleLbl="parChTrans1D1" presStyleIdx="1" presStyleCnt="3"/>
      <dgm:spPr/>
    </dgm:pt>
    <dgm:pt modelId="{52C4F70F-50C2-4EBA-B12F-0D9FC43D7D9B}" type="pres">
      <dgm:prSet presAssocID="{C90AF8C5-1083-4F1B-A2EC-92EFF8838C96}" presName="spH" presStyleCnt="0"/>
      <dgm:spPr/>
    </dgm:pt>
    <dgm:pt modelId="{9430877B-DB34-4934-B454-E88967E69C48}" type="pres">
      <dgm:prSet presAssocID="{C90AF8C5-1083-4F1B-A2EC-92EFF8838C96}" presName="desTx" presStyleLbl="node1" presStyleIdx="1" presStyleCnt="3" custScaleX="67647">
        <dgm:presLayoutVars>
          <dgm:bulletEnabled val="1"/>
        </dgm:presLayoutVars>
      </dgm:prSet>
      <dgm:spPr/>
      <dgm:t>
        <a:bodyPr/>
        <a:lstStyle/>
        <a:p>
          <a:endParaRPr lang="en-US"/>
        </a:p>
      </dgm:t>
    </dgm:pt>
    <dgm:pt modelId="{8073ACCE-0DB1-4BCF-B69D-5A5B99FFF03F}" type="pres">
      <dgm:prSet presAssocID="{B9026736-F06A-4747-B02B-120E81110335}" presName="spV" presStyleCnt="0"/>
      <dgm:spPr/>
    </dgm:pt>
    <dgm:pt modelId="{BB86026C-AB84-426D-ADE5-379BDAC3E5F6}" type="pres">
      <dgm:prSet presAssocID="{2AB4DA56-4769-49FE-B065-9185F7E3AA05}" presName="linNode" presStyleCnt="0"/>
      <dgm:spPr/>
    </dgm:pt>
    <dgm:pt modelId="{32914639-9A1E-4F4F-9A03-BC617F0CEE70}" type="pres">
      <dgm:prSet presAssocID="{2AB4DA56-4769-49FE-B065-9185F7E3AA05}" presName="parTx" presStyleLbl="revTx" presStyleIdx="2" presStyleCnt="3">
        <dgm:presLayoutVars>
          <dgm:chMax val="1"/>
          <dgm:bulletEnabled val="1"/>
        </dgm:presLayoutVars>
      </dgm:prSet>
      <dgm:spPr/>
      <dgm:t>
        <a:bodyPr/>
        <a:lstStyle/>
        <a:p>
          <a:endParaRPr lang="en-US"/>
        </a:p>
      </dgm:t>
    </dgm:pt>
    <dgm:pt modelId="{A7A9A9E1-45C2-447A-986C-C4C7A6992C39}" type="pres">
      <dgm:prSet presAssocID="{2AB4DA56-4769-49FE-B065-9185F7E3AA05}" presName="bracket" presStyleLbl="parChTrans1D1" presStyleIdx="2" presStyleCnt="3"/>
      <dgm:spPr/>
    </dgm:pt>
    <dgm:pt modelId="{0488641D-FCF7-409F-ADF9-07A8125EAB37}" type="pres">
      <dgm:prSet presAssocID="{2AB4DA56-4769-49FE-B065-9185F7E3AA05}" presName="spH" presStyleCnt="0"/>
      <dgm:spPr/>
    </dgm:pt>
    <dgm:pt modelId="{9F42CE84-F09C-46BD-BE18-51F1686020FF}" type="pres">
      <dgm:prSet presAssocID="{2AB4DA56-4769-49FE-B065-9185F7E3AA05}" presName="desTx" presStyleLbl="node1" presStyleIdx="2" presStyleCnt="3" custScaleX="67647">
        <dgm:presLayoutVars>
          <dgm:bulletEnabled val="1"/>
        </dgm:presLayoutVars>
      </dgm:prSet>
      <dgm:spPr/>
      <dgm:t>
        <a:bodyPr/>
        <a:lstStyle/>
        <a:p>
          <a:endParaRPr lang="en-US"/>
        </a:p>
      </dgm:t>
    </dgm:pt>
  </dgm:ptLst>
  <dgm:cxnLst>
    <dgm:cxn modelId="{3812CEC7-3E8D-48D9-BA3D-561FC9A607D1}" type="presOf" srcId="{5CA62C98-3BEA-404E-9D25-A9FCA933C350}" destId="{9F42CE84-F09C-46BD-BE18-51F1686020FF}" srcOrd="0" destOrd="1" presId="urn:diagrams.loki3.com/BracketList"/>
    <dgm:cxn modelId="{C7EB19E7-FB60-4FF5-8B24-B4415E46A48B}" srcId="{2AB4DA56-4769-49FE-B065-9185F7E3AA05}" destId="{83AC71C0-39FA-4C2B-984B-1C6EC6A58C31}" srcOrd="2" destOrd="0" parTransId="{20DF0F1B-1DBB-43A5-B5D7-AD8EA3EB98C0}" sibTransId="{5D9BACBD-FAD2-4421-8B9D-1FE3194FEB56}"/>
    <dgm:cxn modelId="{C184E31D-6B7F-4162-AC89-F22065F64497}" srcId="{DE453289-809F-44D4-ABA9-2D0F5C4318FE}" destId="{93AB7CB2-0296-4917-86AB-98C9EC946670}" srcOrd="0" destOrd="0" parTransId="{71677C58-5D16-424D-A374-18B88056FB7E}" sibTransId="{C74AD89A-D10B-456F-9207-F1101C5A57BF}"/>
    <dgm:cxn modelId="{12C7E54E-3B14-4198-99D5-52FAAEA9738B}" srcId="{2AB4DA56-4769-49FE-B065-9185F7E3AA05}" destId="{0AECD9C9-CC01-4611-BED4-5F30B8C00AC6}" srcOrd="0" destOrd="0" parTransId="{9C8258FB-B75B-4128-9278-9754D085F415}" sibTransId="{0E97F7B6-517D-427A-A0CA-E266DF54F4EC}"/>
    <dgm:cxn modelId="{72217167-3636-428D-9AD6-8924848A03F1}" type="presOf" srcId="{83AC71C0-39FA-4C2B-984B-1C6EC6A58C31}" destId="{9F42CE84-F09C-46BD-BE18-51F1686020FF}" srcOrd="0" destOrd="2" presId="urn:diagrams.loki3.com/BracketList"/>
    <dgm:cxn modelId="{5208B2A1-D2EC-4347-A0B3-732BA930FEB9}" srcId="{75C3E86B-63BB-454D-8D31-0C6EBEA00F39}" destId="{C90AF8C5-1083-4F1B-A2EC-92EFF8838C96}" srcOrd="1" destOrd="0" parTransId="{4F0862DD-B9E8-4327-9071-E67EF7CC6AAA}" sibTransId="{B9026736-F06A-4747-B02B-120E81110335}"/>
    <dgm:cxn modelId="{02100DEF-65DA-4CA7-B81F-2264B6634A35}" srcId="{75C3E86B-63BB-454D-8D31-0C6EBEA00F39}" destId="{DE453289-809F-44D4-ABA9-2D0F5C4318FE}" srcOrd="0" destOrd="0" parTransId="{1EADE44A-A84C-4727-B6AB-4E3C0ED14ED0}" sibTransId="{2C8D9C2F-E6E5-4D19-840A-FF799F1C720D}"/>
    <dgm:cxn modelId="{0BAB7A35-637B-4D22-BE82-D11484D41061}" srcId="{2AB4DA56-4769-49FE-B065-9185F7E3AA05}" destId="{5CA62C98-3BEA-404E-9D25-A9FCA933C350}" srcOrd="1" destOrd="0" parTransId="{F3A98DBD-8AAA-4A65-ADFD-10F80F79A02A}" sibTransId="{40BC611F-4B0D-466A-9C4C-98CE81CA0A9F}"/>
    <dgm:cxn modelId="{C4569996-0E78-4BCD-9819-BB3790D6064A}" type="presOf" srcId="{93AB7CB2-0296-4917-86AB-98C9EC946670}" destId="{02361886-86EE-49FD-82CE-C6C7B6CD69B0}" srcOrd="0" destOrd="0" presId="urn:diagrams.loki3.com/BracketList"/>
    <dgm:cxn modelId="{D7548211-EFBF-4444-A9BF-67F874686EE3}" type="presOf" srcId="{426D1476-4FBC-4866-A3F6-F9F5800DCCB5}" destId="{9430877B-DB34-4934-B454-E88967E69C48}" srcOrd="0" destOrd="0" presId="urn:diagrams.loki3.com/BracketList"/>
    <dgm:cxn modelId="{B886F38F-D359-412B-85FF-4C695DCE5831}" type="presOf" srcId="{DE453289-809F-44D4-ABA9-2D0F5C4318FE}" destId="{49E57132-5B97-4CA4-AF28-2250AFB6117E}" srcOrd="0" destOrd="0" presId="urn:diagrams.loki3.com/BracketList"/>
    <dgm:cxn modelId="{31FDB5B8-F9AB-40C2-A697-13D2CD93AD48}" srcId="{C90AF8C5-1083-4F1B-A2EC-92EFF8838C96}" destId="{426D1476-4FBC-4866-A3F6-F9F5800DCCB5}" srcOrd="0" destOrd="0" parTransId="{1C53C7CF-DC23-4ABD-9D9F-BB58E2E6A6DC}" sibTransId="{613BA1B6-2441-4E75-9F18-F3B8029020B4}"/>
    <dgm:cxn modelId="{FED00574-D846-4084-A375-62BAC88E279E}" type="presOf" srcId="{0AECD9C9-CC01-4611-BED4-5F30B8C00AC6}" destId="{9F42CE84-F09C-46BD-BE18-51F1686020FF}" srcOrd="0" destOrd="0" presId="urn:diagrams.loki3.com/BracketList"/>
    <dgm:cxn modelId="{534A3EF9-AD26-4A97-88BF-3018BAFD8504}" type="presOf" srcId="{75C3E86B-63BB-454D-8D31-0C6EBEA00F39}" destId="{B068D542-6051-4486-AA21-63208B4F284A}" srcOrd="0" destOrd="0" presId="urn:diagrams.loki3.com/BracketList"/>
    <dgm:cxn modelId="{C9043B43-03A6-4B49-BA90-5F41742529C2}" type="presOf" srcId="{D9C9707B-7D1D-4C5C-B9B7-E79517284153}" destId="{9430877B-DB34-4934-B454-E88967E69C48}" srcOrd="0" destOrd="1" presId="urn:diagrams.loki3.com/BracketList"/>
    <dgm:cxn modelId="{443307AD-E134-4BD2-BE3A-3F9E8F234F01}" type="presOf" srcId="{2AB4DA56-4769-49FE-B065-9185F7E3AA05}" destId="{32914639-9A1E-4F4F-9A03-BC617F0CEE70}" srcOrd="0" destOrd="0" presId="urn:diagrams.loki3.com/BracketList"/>
    <dgm:cxn modelId="{45F4ED75-49CD-4F37-B4F4-20B90073760D}" srcId="{75C3E86B-63BB-454D-8D31-0C6EBEA00F39}" destId="{2AB4DA56-4769-49FE-B065-9185F7E3AA05}" srcOrd="2" destOrd="0" parTransId="{C9F71E04-DE65-49FD-8E08-E6BF917436BA}" sibTransId="{8368EC30-9A9D-4B52-8DE5-F66462CC3A49}"/>
    <dgm:cxn modelId="{8154EB91-320E-4E1B-A183-8C0E5EB52739}" srcId="{C90AF8C5-1083-4F1B-A2EC-92EFF8838C96}" destId="{D9C9707B-7D1D-4C5C-B9B7-E79517284153}" srcOrd="1" destOrd="0" parTransId="{2AF4A6B4-D5BC-4788-BFF3-2E7ED75B6998}" sibTransId="{9EDA1D3B-2E26-4771-8CF8-AB7012B47126}"/>
    <dgm:cxn modelId="{56679D03-B3FE-45EE-8626-1A19B235AB7B}" type="presOf" srcId="{C90AF8C5-1083-4F1B-A2EC-92EFF8838C96}" destId="{7833A58C-535F-4AA3-B50F-29A6F0D2E60E}" srcOrd="0" destOrd="0" presId="urn:diagrams.loki3.com/BracketList"/>
    <dgm:cxn modelId="{028E1749-DCF3-46E2-B40D-6111971C6960}" type="presParOf" srcId="{B068D542-6051-4486-AA21-63208B4F284A}" destId="{CEAFA0FB-3414-454D-9297-003F551F41C0}" srcOrd="0" destOrd="0" presId="urn:diagrams.loki3.com/BracketList"/>
    <dgm:cxn modelId="{C939E66F-CC65-4A80-87DA-35475313CC28}" type="presParOf" srcId="{CEAFA0FB-3414-454D-9297-003F551F41C0}" destId="{49E57132-5B97-4CA4-AF28-2250AFB6117E}" srcOrd="0" destOrd="0" presId="urn:diagrams.loki3.com/BracketList"/>
    <dgm:cxn modelId="{63B8DF5A-8DE3-4644-A61F-EF250664F9CF}" type="presParOf" srcId="{CEAFA0FB-3414-454D-9297-003F551F41C0}" destId="{05A0B930-64FE-40EC-804E-F394475A60C7}" srcOrd="1" destOrd="0" presId="urn:diagrams.loki3.com/BracketList"/>
    <dgm:cxn modelId="{F036A1C0-E50D-404D-B98E-A2AA46A4323C}" type="presParOf" srcId="{CEAFA0FB-3414-454D-9297-003F551F41C0}" destId="{465ABDEA-7BA7-481D-9E4C-7F9CC37B2106}" srcOrd="2" destOrd="0" presId="urn:diagrams.loki3.com/BracketList"/>
    <dgm:cxn modelId="{CAEC1BA2-BA33-48EC-9ACC-8DB6AFBD6857}" type="presParOf" srcId="{CEAFA0FB-3414-454D-9297-003F551F41C0}" destId="{02361886-86EE-49FD-82CE-C6C7B6CD69B0}" srcOrd="3" destOrd="0" presId="urn:diagrams.loki3.com/BracketList"/>
    <dgm:cxn modelId="{303A2E9F-78AC-4C22-9208-E37481EC4BBE}" type="presParOf" srcId="{B068D542-6051-4486-AA21-63208B4F284A}" destId="{5B6CFD33-49F5-45BC-812A-82CAB24EFFEB}" srcOrd="1" destOrd="0" presId="urn:diagrams.loki3.com/BracketList"/>
    <dgm:cxn modelId="{AF9F472A-671F-4779-9876-F80E332F364E}" type="presParOf" srcId="{B068D542-6051-4486-AA21-63208B4F284A}" destId="{417C196A-0973-4ED9-80BA-FD2D4B98B1CD}" srcOrd="2" destOrd="0" presId="urn:diagrams.loki3.com/BracketList"/>
    <dgm:cxn modelId="{04A342E4-A697-444F-A377-14F79E91B4DE}" type="presParOf" srcId="{417C196A-0973-4ED9-80BA-FD2D4B98B1CD}" destId="{7833A58C-535F-4AA3-B50F-29A6F0D2E60E}" srcOrd="0" destOrd="0" presId="urn:diagrams.loki3.com/BracketList"/>
    <dgm:cxn modelId="{DACAA08D-653D-4B3B-90FE-4ECC61CB440E}" type="presParOf" srcId="{417C196A-0973-4ED9-80BA-FD2D4B98B1CD}" destId="{43829B8F-9643-489B-8392-B28ABC82E25D}" srcOrd="1" destOrd="0" presId="urn:diagrams.loki3.com/BracketList"/>
    <dgm:cxn modelId="{371553F1-FD70-43E4-BB5A-75025C98A236}" type="presParOf" srcId="{417C196A-0973-4ED9-80BA-FD2D4B98B1CD}" destId="{52C4F70F-50C2-4EBA-B12F-0D9FC43D7D9B}" srcOrd="2" destOrd="0" presId="urn:diagrams.loki3.com/BracketList"/>
    <dgm:cxn modelId="{9079D69F-12D8-4529-AD3F-D7127EE39227}" type="presParOf" srcId="{417C196A-0973-4ED9-80BA-FD2D4B98B1CD}" destId="{9430877B-DB34-4934-B454-E88967E69C48}" srcOrd="3" destOrd="0" presId="urn:diagrams.loki3.com/BracketList"/>
    <dgm:cxn modelId="{717C71F9-9878-48D5-9B8E-09FD4FEDFF46}" type="presParOf" srcId="{B068D542-6051-4486-AA21-63208B4F284A}" destId="{8073ACCE-0DB1-4BCF-B69D-5A5B99FFF03F}" srcOrd="3" destOrd="0" presId="urn:diagrams.loki3.com/BracketList"/>
    <dgm:cxn modelId="{803D9EC8-F482-4B81-88C6-2E60467A071E}" type="presParOf" srcId="{B068D542-6051-4486-AA21-63208B4F284A}" destId="{BB86026C-AB84-426D-ADE5-379BDAC3E5F6}" srcOrd="4" destOrd="0" presId="urn:diagrams.loki3.com/BracketList"/>
    <dgm:cxn modelId="{B43BBCC4-450C-42CF-A90F-2698D56ED68A}" type="presParOf" srcId="{BB86026C-AB84-426D-ADE5-379BDAC3E5F6}" destId="{32914639-9A1E-4F4F-9A03-BC617F0CEE70}" srcOrd="0" destOrd="0" presId="urn:diagrams.loki3.com/BracketList"/>
    <dgm:cxn modelId="{6C8747B8-E960-4AD0-ABF7-9DF3735E57B0}" type="presParOf" srcId="{BB86026C-AB84-426D-ADE5-379BDAC3E5F6}" destId="{A7A9A9E1-45C2-447A-986C-C4C7A6992C39}" srcOrd="1" destOrd="0" presId="urn:diagrams.loki3.com/BracketList"/>
    <dgm:cxn modelId="{A50ADA94-EC9D-4EA2-B025-46929531F45A}" type="presParOf" srcId="{BB86026C-AB84-426D-ADE5-379BDAC3E5F6}" destId="{0488641D-FCF7-409F-ADF9-07A8125EAB37}" srcOrd="2" destOrd="0" presId="urn:diagrams.loki3.com/BracketList"/>
    <dgm:cxn modelId="{2B71F9BB-8FA0-46A9-99BF-77273E9661A4}" type="presParOf" srcId="{BB86026C-AB84-426D-ADE5-379BDAC3E5F6}" destId="{9F42CE84-F09C-46BD-BE18-51F1686020FF}"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77925" y="685800"/>
            <a:ext cx="450215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D518A09-E660-4796-8A89-3F4D2BA2FE78}" type="slidenum">
              <a:rPr lang="en-US"/>
              <a:pPr>
                <a:defRPr/>
              </a:pPr>
              <a:t>‹#›</a:t>
            </a:fld>
            <a:endParaRPr lang="en-US"/>
          </a:p>
        </p:txBody>
      </p:sp>
    </p:spTree>
    <p:extLst>
      <p:ext uri="{BB962C8B-B14F-4D97-AF65-F5344CB8AC3E}">
        <p14:creationId xmlns:p14="http://schemas.microsoft.com/office/powerpoint/2010/main" val="638593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charset="0"/>
              </a:defRPr>
            </a:lvl1pPr>
            <a:lvl2pPr marL="742950" indent="-285750" eaLnBrk="0" hangingPunct="0">
              <a:defRPr sz="1900">
                <a:solidFill>
                  <a:schemeClr val="tx1"/>
                </a:solidFill>
                <a:latin typeface="Arial" charset="0"/>
              </a:defRPr>
            </a:lvl2pPr>
            <a:lvl3pPr marL="1143000" indent="-228600" eaLnBrk="0" hangingPunct="0">
              <a:defRPr sz="1900">
                <a:solidFill>
                  <a:schemeClr val="tx1"/>
                </a:solidFill>
                <a:latin typeface="Arial" charset="0"/>
              </a:defRPr>
            </a:lvl3pPr>
            <a:lvl4pPr marL="1600200" indent="-228600" eaLnBrk="0" hangingPunct="0">
              <a:defRPr sz="1900">
                <a:solidFill>
                  <a:schemeClr val="tx1"/>
                </a:solidFill>
                <a:latin typeface="Arial" charset="0"/>
              </a:defRPr>
            </a:lvl4pPr>
            <a:lvl5pPr marL="2057400" indent="-228600" eaLnBrk="0" hangingPunct="0">
              <a:defRPr sz="1900">
                <a:solidFill>
                  <a:schemeClr val="tx1"/>
                </a:solidFill>
                <a:latin typeface="Arial" charset="0"/>
              </a:defRPr>
            </a:lvl5pPr>
            <a:lvl6pPr marL="2514600" indent="-228600" eaLnBrk="0" fontAlgn="base" hangingPunct="0">
              <a:spcBef>
                <a:spcPct val="0"/>
              </a:spcBef>
              <a:spcAft>
                <a:spcPct val="0"/>
              </a:spcAft>
              <a:defRPr sz="1900">
                <a:solidFill>
                  <a:schemeClr val="tx1"/>
                </a:solidFill>
                <a:latin typeface="Arial" charset="0"/>
              </a:defRPr>
            </a:lvl6pPr>
            <a:lvl7pPr marL="2971800" indent="-228600" eaLnBrk="0" fontAlgn="base" hangingPunct="0">
              <a:spcBef>
                <a:spcPct val="0"/>
              </a:spcBef>
              <a:spcAft>
                <a:spcPct val="0"/>
              </a:spcAft>
              <a:defRPr sz="1900">
                <a:solidFill>
                  <a:schemeClr val="tx1"/>
                </a:solidFill>
                <a:latin typeface="Arial" charset="0"/>
              </a:defRPr>
            </a:lvl7pPr>
            <a:lvl8pPr marL="3429000" indent="-228600" eaLnBrk="0" fontAlgn="base" hangingPunct="0">
              <a:spcBef>
                <a:spcPct val="0"/>
              </a:spcBef>
              <a:spcAft>
                <a:spcPct val="0"/>
              </a:spcAft>
              <a:defRPr sz="1900">
                <a:solidFill>
                  <a:schemeClr val="tx1"/>
                </a:solidFill>
                <a:latin typeface="Arial" charset="0"/>
              </a:defRPr>
            </a:lvl8pPr>
            <a:lvl9pPr marL="3886200" indent="-228600" eaLnBrk="0" fontAlgn="base" hangingPunct="0">
              <a:spcBef>
                <a:spcPct val="0"/>
              </a:spcBef>
              <a:spcAft>
                <a:spcPct val="0"/>
              </a:spcAft>
              <a:defRPr sz="1900">
                <a:solidFill>
                  <a:schemeClr val="tx1"/>
                </a:solidFill>
                <a:latin typeface="Arial" charset="0"/>
              </a:defRPr>
            </a:lvl9pPr>
          </a:lstStyle>
          <a:p>
            <a:pPr eaLnBrk="1" hangingPunct="1"/>
            <a:fld id="{68886839-8B0C-46C5-848D-A6DEB1147CEB}" type="slidenum">
              <a:rPr lang="en-US" sz="1200" smtClean="0"/>
              <a:pPr eaLnBrk="1" hangingPunct="1"/>
              <a:t>1</a:t>
            </a:fld>
            <a:endParaRPr lang="en-US" sz="1200" smtClean="0"/>
          </a:p>
        </p:txBody>
      </p:sp>
      <p:sp>
        <p:nvSpPr>
          <p:cNvPr id="7171" name="Rectangle 2"/>
          <p:cNvSpPr>
            <a:spLocks noGrp="1" noRot="1" noChangeAspect="1" noChangeArrowheads="1" noTextEdit="1"/>
          </p:cNvSpPr>
          <p:nvPr>
            <p:ph type="sldImg"/>
          </p:nvPr>
        </p:nvSpPr>
        <p:spPr>
          <a:xfrm>
            <a:off x="1182688" y="687388"/>
            <a:ext cx="4495800" cy="3425825"/>
          </a:xfrm>
          <a:ln/>
        </p:spPr>
      </p:sp>
      <p:sp>
        <p:nvSpPr>
          <p:cNvPr id="7172" name="Rectangle 3"/>
          <p:cNvSpPr>
            <a:spLocks noGrp="1" noChangeArrowheads="1"/>
          </p:cNvSpPr>
          <p:nvPr>
            <p:ph type="body" idx="1"/>
          </p:nvPr>
        </p:nvSpPr>
        <p:spPr>
          <a:xfrm>
            <a:off x="914400" y="4341813"/>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33531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Highlight the four areas</a:t>
            </a:r>
            <a:r>
              <a:rPr lang="en-US" sz="900" baseline="0" dirty="0" smtClean="0"/>
              <a:t> in which this session will focus on</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This session will cover the following topics:</a:t>
            </a:r>
          </a:p>
          <a:p>
            <a:pPr marL="171450" indent="-171450">
              <a:buFont typeface="Arial" panose="020B0604020202020204" pitchFamily="34" charset="0"/>
              <a:buChar char="•"/>
            </a:pPr>
            <a:r>
              <a:rPr lang="en-US" sz="900" dirty="0" smtClean="0"/>
              <a:t>SQL</a:t>
            </a:r>
            <a:r>
              <a:rPr lang="en-US" sz="900" baseline="0" dirty="0" smtClean="0"/>
              <a:t> Server in a Virtual Machine</a:t>
            </a:r>
          </a:p>
          <a:p>
            <a:pPr marL="171450" indent="-171450">
              <a:buFont typeface="Arial" panose="020B0604020202020204" pitchFamily="34" charset="0"/>
              <a:buChar char="•"/>
            </a:pPr>
            <a:r>
              <a:rPr lang="en-US" sz="900" baseline="0" dirty="0" smtClean="0"/>
              <a:t>Windows Azure SQL Database</a:t>
            </a:r>
          </a:p>
          <a:p>
            <a:pPr marL="171450" indent="-171450">
              <a:buFont typeface="Arial" panose="020B0604020202020204" pitchFamily="34" charset="0"/>
              <a:buChar char="•"/>
            </a:pPr>
            <a:r>
              <a:rPr lang="en-US" sz="900" baseline="0" dirty="0" smtClean="0"/>
              <a:t>Azure Table Storage</a:t>
            </a:r>
          </a:p>
          <a:p>
            <a:pPr marL="171450" indent="-171450">
              <a:buFont typeface="Arial" panose="020B0604020202020204" pitchFamily="34" charset="0"/>
              <a:buChar char="•"/>
            </a:pPr>
            <a:r>
              <a:rPr lang="en-US" sz="900" baseline="0" dirty="0" smtClean="0"/>
              <a:t>Azure Blob Storage</a:t>
            </a:r>
            <a:endParaRPr lang="en-US" sz="90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12/16/2013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19</a:t>
            </a:fld>
            <a:endParaRPr lang="en-US" dirty="0"/>
          </a:p>
        </p:txBody>
      </p:sp>
    </p:spTree>
    <p:extLst>
      <p:ext uri="{BB962C8B-B14F-4D97-AF65-F5344CB8AC3E}">
        <p14:creationId xmlns:p14="http://schemas.microsoft.com/office/powerpoint/2010/main" val="415735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61" indent="-174961">
              <a:buFont typeface="Arial" pitchFamily="34" charset="0"/>
              <a:buChar char="•"/>
            </a:pPr>
            <a:r>
              <a:rPr lang="en-US" b="0" dirty="0" smtClean="0"/>
              <a:t>Define the blob storage service and the benefits of the service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Blobs are the simplest way to store large amounts of unstructured text or binary data such as video, audio and images. Blobs are an ISO 27001 certified managed service can auto-scale to meet massive volume of up to 100 terabytes and throughput and accessible from virtually anywhere via REST and managed API’s.</a:t>
            </a:r>
          </a:p>
          <a:p>
            <a:endParaRPr lang="en-US" b="0" dirty="0" smtClean="0"/>
          </a:p>
          <a:p>
            <a:r>
              <a:rPr lang="en-US" b="1" dirty="0" smtClean="0"/>
              <a:t>Notes</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err="1" smtClean="0"/>
              <a:t>MyGroup</a:t>
            </a:r>
            <a:r>
              <a:rPr lang="en-NZ" i="1" dirty="0" smtClean="0"/>
              <a:t>/</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16718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pPr marL="174982" indent="-174982">
              <a:buFont typeface="Arial" pitchFamily="34" charset="0"/>
              <a:buChar char="•"/>
            </a:pPr>
            <a:r>
              <a:rPr lang="en-NZ" dirty="0" smtClean="0"/>
              <a:t>The Blob service provides storage for entities, such as binary files and text files. </a:t>
            </a:r>
          </a:p>
          <a:p>
            <a:pPr marL="174982" indent="-174982">
              <a:buFont typeface="Arial" pitchFamily="34" charset="0"/>
              <a:buChar char="•"/>
            </a:pPr>
            <a:r>
              <a:rPr lang="en-NZ" dirty="0" smtClean="0"/>
              <a:t>The REST API for the Blob service exposes two resources: </a:t>
            </a:r>
          </a:p>
          <a:p>
            <a:pPr marL="392350" lvl="1" indent="-174982"/>
            <a:r>
              <a:rPr lang="en-NZ" dirty="0" smtClean="0"/>
              <a:t>Containers </a:t>
            </a:r>
          </a:p>
          <a:p>
            <a:pPr marL="392350" lvl="1" indent="-174982"/>
            <a:r>
              <a:rPr lang="en-NZ" dirty="0" smtClean="0"/>
              <a:t>Blobs. </a:t>
            </a:r>
          </a:p>
          <a:p>
            <a:pPr marL="392350" lvl="1" indent="-174982"/>
            <a:r>
              <a:rPr lang="en-NZ" dirty="0" smtClean="0"/>
              <a:t>A container is a set of blobs; every blob must belong to a container. </a:t>
            </a:r>
          </a:p>
          <a:p>
            <a:pPr marL="174982" indent="-174982">
              <a:buFont typeface="Arial" pitchFamily="34" charset="0"/>
              <a:buChar char="•"/>
            </a:pPr>
            <a:r>
              <a:rPr lang="en-NZ" dirty="0" smtClean="0"/>
              <a:t>The Blob service defines two types of blobs:</a:t>
            </a:r>
          </a:p>
          <a:p>
            <a:pPr marL="392350" lvl="1" indent="-174982"/>
            <a:r>
              <a:rPr lang="en-NZ" dirty="0" smtClean="0"/>
              <a:t>Block blobs, which are optimized for streaming. </a:t>
            </a:r>
          </a:p>
          <a:p>
            <a:pPr marL="392350" lvl="1" indent="-174982"/>
            <a:r>
              <a:rPr lang="en-NZ" dirty="0" smtClean="0"/>
              <a:t>Page blobs, which are optimized for random read/write operations and which provide the ability to write to a range of bytes in a blob. </a:t>
            </a:r>
          </a:p>
          <a:p>
            <a:pPr marL="174982" indent="-174982">
              <a:buFont typeface="Arial" pitchFamily="34" charset="0"/>
              <a:buChar char="•"/>
            </a:pPr>
            <a:endParaRPr lang="en-NZ" dirty="0" smtClean="0"/>
          </a:p>
          <a:p>
            <a:pPr marL="174982" indent="-174982">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4982" indent="-174982">
              <a:buFont typeface="Arial" pitchFamily="34" charset="0"/>
              <a:buChar char="•"/>
            </a:pPr>
            <a:endParaRPr lang="en-NZ" dirty="0" smtClean="0"/>
          </a:p>
          <a:p>
            <a:pPr marL="174982" indent="-174982">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4982" indent="-174982">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4982" indent="-174982">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4982" indent="-174982">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532616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9414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788321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979586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267385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31819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Highlight the four areas</a:t>
            </a:r>
            <a:r>
              <a:rPr lang="en-US" sz="900" baseline="0" dirty="0" smtClean="0"/>
              <a:t> in which this session will focus on</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This session will cover the following topics:</a:t>
            </a:r>
          </a:p>
          <a:p>
            <a:pPr marL="171450" indent="-171450">
              <a:buFont typeface="Arial" panose="020B0604020202020204" pitchFamily="34" charset="0"/>
              <a:buChar char="•"/>
            </a:pPr>
            <a:r>
              <a:rPr lang="en-US" sz="900" dirty="0" smtClean="0"/>
              <a:t>SQL</a:t>
            </a:r>
            <a:r>
              <a:rPr lang="en-US" sz="900" baseline="0" dirty="0" smtClean="0"/>
              <a:t> Server in a Virtual Machine</a:t>
            </a:r>
          </a:p>
          <a:p>
            <a:pPr marL="171450" indent="-171450">
              <a:buFont typeface="Arial" panose="020B0604020202020204" pitchFamily="34" charset="0"/>
              <a:buChar char="•"/>
            </a:pPr>
            <a:r>
              <a:rPr lang="en-US" sz="900" baseline="0" dirty="0" smtClean="0"/>
              <a:t>Windows Azure SQL Database</a:t>
            </a:r>
          </a:p>
          <a:p>
            <a:pPr marL="171450" indent="-171450">
              <a:buFont typeface="Arial" panose="020B0604020202020204" pitchFamily="34" charset="0"/>
              <a:buChar char="•"/>
            </a:pPr>
            <a:r>
              <a:rPr lang="en-US" sz="900" baseline="0" dirty="0" smtClean="0"/>
              <a:t>Azure Table Storage</a:t>
            </a:r>
          </a:p>
          <a:p>
            <a:pPr marL="171450" indent="-171450">
              <a:buFont typeface="Arial" panose="020B0604020202020204" pitchFamily="34" charset="0"/>
              <a:buChar char="•"/>
            </a:pPr>
            <a:r>
              <a:rPr lang="en-US" sz="900" baseline="0" dirty="0" smtClean="0"/>
              <a:t>Azure Blob Storage</a:t>
            </a:r>
            <a:endParaRPr lang="en-US" sz="90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12/16/2013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dirty="0"/>
          </a:p>
        </p:txBody>
      </p:sp>
    </p:spTree>
    <p:extLst>
      <p:ext uri="{BB962C8B-B14F-4D97-AF65-F5344CB8AC3E}">
        <p14:creationId xmlns:p14="http://schemas.microsoft.com/office/powerpoint/2010/main" val="3207642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61" indent="-174961">
              <a:buFont typeface="Arial" pitchFamily="34" charset="0"/>
              <a:buChar char="•"/>
            </a:pPr>
            <a:r>
              <a:rPr lang="en-US" b="0" dirty="0" smtClean="0"/>
              <a:t>Define the blob storage service and the benefits of the service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Blobs are the simplest way to store large amounts of unstructured text or binary data such as video, audio and images. Blobs are an ISO 27001 certified managed service can auto-scale to meet massive volume of up to 100 terabytes and throughput and accessible from virtually anywhere via REST and managed API’s.</a:t>
            </a:r>
          </a:p>
          <a:p>
            <a:endParaRPr lang="en-US" b="0" dirty="0" smtClean="0"/>
          </a:p>
          <a:p>
            <a:r>
              <a:rPr lang="en-US" b="1" dirty="0" smtClean="0"/>
              <a:t>Notes</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err="1" smtClean="0"/>
              <a:t>MyGroup</a:t>
            </a:r>
            <a:r>
              <a:rPr lang="en-NZ" i="1" dirty="0" smtClean="0"/>
              <a:t>/</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58465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Highlight the four areas</a:t>
            </a:r>
            <a:r>
              <a:rPr lang="en-US" sz="900" baseline="0" dirty="0" smtClean="0"/>
              <a:t> in which this session will focus on</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This session will cover the following topics:</a:t>
            </a:r>
          </a:p>
          <a:p>
            <a:pPr marL="171450" indent="-171450">
              <a:buFont typeface="Arial" panose="020B0604020202020204" pitchFamily="34" charset="0"/>
              <a:buChar char="•"/>
            </a:pPr>
            <a:r>
              <a:rPr lang="en-US" sz="900" dirty="0" smtClean="0"/>
              <a:t>SQL</a:t>
            </a:r>
            <a:r>
              <a:rPr lang="en-US" sz="900" baseline="0" dirty="0" smtClean="0"/>
              <a:t> Server in a Virtual Machine</a:t>
            </a:r>
          </a:p>
          <a:p>
            <a:pPr marL="171450" indent="-171450">
              <a:buFont typeface="Arial" panose="020B0604020202020204" pitchFamily="34" charset="0"/>
              <a:buChar char="•"/>
            </a:pPr>
            <a:r>
              <a:rPr lang="en-US" sz="900" baseline="0" dirty="0" smtClean="0"/>
              <a:t>Windows Azure SQL Database</a:t>
            </a:r>
          </a:p>
          <a:p>
            <a:pPr marL="171450" indent="-171450">
              <a:buFont typeface="Arial" panose="020B0604020202020204" pitchFamily="34" charset="0"/>
              <a:buChar char="•"/>
            </a:pPr>
            <a:r>
              <a:rPr lang="en-US" sz="900" baseline="0" dirty="0" smtClean="0"/>
              <a:t>Azure Table Storage</a:t>
            </a:r>
          </a:p>
          <a:p>
            <a:pPr marL="171450" indent="-171450">
              <a:buFont typeface="Arial" panose="020B0604020202020204" pitchFamily="34" charset="0"/>
              <a:buChar char="•"/>
            </a:pPr>
            <a:r>
              <a:rPr lang="en-US" sz="900" baseline="0" dirty="0" smtClean="0"/>
              <a:t>Azure Blob Storage</a:t>
            </a:r>
            <a:endParaRPr lang="en-US" sz="90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12/16/2013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1314303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 final thing I’ll mention about Windows Azure, before we dive into the tour of services is the approach we’re taking with paying for services.</a:t>
            </a:r>
          </a:p>
          <a:p>
            <a:pPr marL="171450" indent="-171450">
              <a:buFont typeface="Arial" pitchFamily="34" charset="0"/>
              <a:buChar char="•"/>
            </a:pPr>
            <a:r>
              <a:rPr lang="en-US" dirty="0" smtClean="0"/>
              <a:t>This maybe different for many of you who are familiar with hosting providers and on-premises systems. </a:t>
            </a:r>
          </a:p>
          <a:p>
            <a:pPr marL="171450" indent="-171450">
              <a:buFont typeface="Arial" pitchFamily="34" charset="0"/>
              <a:buChar char="•"/>
            </a:pPr>
            <a:r>
              <a:rPr lang="en-US" dirty="0" smtClean="0"/>
              <a:t>With Windows Azure you pay only for what you use.</a:t>
            </a:r>
          </a:p>
          <a:p>
            <a:pPr marL="171450" indent="-171450">
              <a:buFont typeface="Arial" pitchFamily="34" charset="0"/>
              <a:buChar char="•"/>
            </a:pPr>
            <a:r>
              <a:rPr lang="en-US" dirty="0" smtClean="0"/>
              <a:t>There are no upfront cost</a:t>
            </a:r>
          </a:p>
          <a:p>
            <a:pPr marL="171450" indent="-171450">
              <a:buFont typeface="Arial" pitchFamily="34" charset="0"/>
              <a:buChar char="•"/>
            </a:pPr>
            <a:r>
              <a:rPr lang="en-US" dirty="0" smtClean="0"/>
              <a:t>There is no need to buy any up front server licenses, that’s just included in the price</a:t>
            </a:r>
          </a:p>
          <a:p>
            <a:pPr marL="171450" indent="-171450">
              <a:buFont typeface="Arial" pitchFamily="34" charset="0"/>
              <a:buChar char="•"/>
            </a:pPr>
            <a:r>
              <a:rPr lang="en-US" dirty="0" smtClean="0"/>
              <a:t>Likewise if you use a SQL database, through our SQL Database feature in Windows Azure, you don’t have to buy a SQL Server license, that’s also included in the price.  </a:t>
            </a:r>
          </a:p>
          <a:p>
            <a:pPr marL="171450" indent="-171450">
              <a:buFont typeface="Arial" pitchFamily="34" charset="0"/>
              <a:buChar char="•"/>
            </a:pPr>
            <a:r>
              <a:rPr lang="en-US" dirty="0" smtClean="0"/>
              <a:t>For compute services such as Virtual Machines and Web Sites you only pay by the hour.  </a:t>
            </a:r>
          </a:p>
          <a:p>
            <a:pPr marL="171450" indent="-171450">
              <a:buFont typeface="Arial" pitchFamily="34" charset="0"/>
              <a:buChar char="•"/>
            </a:pPr>
            <a:r>
              <a:rPr lang="en-US" dirty="0" smtClean="0"/>
              <a:t>This gives you the flexibility to run your applications very cost effectively.   </a:t>
            </a:r>
          </a:p>
          <a:p>
            <a:pPr marL="171450" indent="-171450">
              <a:buFont typeface="Arial" pitchFamily="34" charset="0"/>
              <a:buChar char="•"/>
            </a:pPr>
            <a:r>
              <a:rPr lang="en-US" dirty="0" smtClean="0"/>
              <a:t>You can scale up and scale down your solutions or even turn them on and off as necessary.  </a:t>
            </a:r>
          </a:p>
          <a:p>
            <a:pPr marL="171450" indent="-171450">
              <a:buFont typeface="Arial" pitchFamily="34" charset="0"/>
              <a:buChar char="•"/>
            </a:pPr>
            <a:r>
              <a:rPr lang="en-US" dirty="0" smtClean="0"/>
              <a:t>This also opens up a ton of possibilities in terms of the new types of apps you can build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64495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a:t>Slide Objectives:</a:t>
            </a:r>
          </a:p>
          <a:p>
            <a:pPr marL="0" indent="0">
              <a:buFont typeface="Arial" pitchFamily="34" charset="0"/>
              <a:buNone/>
            </a:pPr>
            <a:r>
              <a:rPr lang="en-US" sz="900" dirty="0"/>
              <a:t>Define the table storage and differentiate it from a Windows Azure SQL Database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Highly</a:t>
            </a:r>
            <a:r>
              <a:rPr lang="en-US" sz="3000" i="1" spc="-38" baseline="0" dirty="0" smtClean="0"/>
              <a:t> scalable </a:t>
            </a:r>
            <a:r>
              <a:rPr lang="en-US" sz="3000" i="1" spc="-38" baseline="0" dirty="0" err="1" smtClean="0"/>
              <a:t>NoSQL</a:t>
            </a:r>
            <a:r>
              <a:rPr lang="en-US" sz="3000" i="1" spc="-38" baseline="0" dirty="0" smtClean="0"/>
              <a:t> Data storage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Tables offer </a:t>
            </a:r>
            <a:r>
              <a:rPr lang="en-US" dirty="0" err="1" smtClean="0"/>
              <a:t>NoSQL</a:t>
            </a:r>
            <a:r>
              <a:rPr lang="en-US" dirty="0" smtClean="0"/>
              <a:t> capabilities for applications that require storage of large amounts of unstructured data. Tables are an ISO 27001 certified managed service which can auto scale to meet massive volume of up to 100 terabytes and throughput and accessible from virtually anywhere via REST and managed API’s.</a:t>
            </a:r>
            <a:endParaRPr lang="en-US" sz="900" dirty="0" smtClean="0"/>
          </a:p>
          <a:p>
            <a:endParaRPr lang="en-US" sz="900" dirty="0" smtClean="0"/>
          </a:p>
          <a:p>
            <a:pPr marL="3240">
              <a:spcAft>
                <a:spcPts val="919"/>
              </a:spcAft>
              <a:buSzPct val="80000"/>
            </a:pPr>
            <a:r>
              <a:rPr lang="en-US" sz="900" spc="-102" dirty="0" smtClean="0">
                <a:latin typeface="Segoe UI Light" pitchFamily="34" charset="0"/>
              </a:rPr>
              <a:t>Tables store entities</a:t>
            </a:r>
          </a:p>
          <a:p>
            <a:pPr marL="3240">
              <a:spcAft>
                <a:spcPts val="919"/>
              </a:spcAft>
              <a:buSzPct val="80000"/>
            </a:pPr>
            <a:r>
              <a:rPr lang="en-US" sz="900" spc="-102" dirty="0" smtClean="0">
                <a:latin typeface="Segoe UI Light" pitchFamily="34" charset="0"/>
              </a:rPr>
              <a:t>Entity schema can vary in the same table</a:t>
            </a:r>
            <a:r>
              <a:rPr lang="en-US" sz="900" dirty="0" smtClean="0">
                <a:latin typeface="Segoe UI Light" pitchFamily="34" charset="0"/>
              </a:rPr>
              <a:t> </a:t>
            </a:r>
          </a:p>
          <a:p>
            <a:pPr marL="3240">
              <a:spcAft>
                <a:spcPts val="919"/>
              </a:spcAft>
              <a:buSzPct val="80000"/>
            </a:pPr>
            <a:r>
              <a:rPr lang="en-US" sz="900" dirty="0" err="1" smtClean="0">
                <a:latin typeface="Segoe UI Light" pitchFamily="34" charset="0"/>
              </a:rPr>
              <a:t>Hierarchial</a:t>
            </a:r>
            <a:r>
              <a:rPr lang="en-US" sz="900" dirty="0" smtClean="0">
                <a:latin typeface="Segoe UI Light" pitchFamily="34" charset="0"/>
              </a:rPr>
              <a:t> </a:t>
            </a:r>
          </a:p>
          <a:p>
            <a:pPr marL="3240">
              <a:spcAft>
                <a:spcPts val="919"/>
              </a:spcAft>
              <a:buSzPct val="80000"/>
            </a:pPr>
            <a:r>
              <a:rPr lang="en-US" sz="900" dirty="0" smtClean="0">
                <a:latin typeface="Segoe UI Light" pitchFamily="34" charset="0"/>
              </a:rPr>
              <a:t>Automatic scalability</a:t>
            </a:r>
          </a:p>
          <a:p>
            <a:pPr marL="3240">
              <a:spcAft>
                <a:spcPts val="919"/>
              </a:spcAft>
              <a:buSzPct val="80000"/>
            </a:pPr>
            <a:r>
              <a:rPr lang="en-US" sz="900" dirty="0" smtClean="0">
                <a:latin typeface="Segoe UI Light" pitchFamily="34" charset="0"/>
              </a:rPr>
              <a:t>New Geo Replication</a:t>
            </a:r>
            <a:endParaRPr lang="en-US" sz="900" dirty="0" smtClean="0"/>
          </a:p>
          <a:p>
            <a:endParaRPr lang="en-US" sz="900" dirty="0"/>
          </a:p>
          <a:p>
            <a:r>
              <a:rPr lang="en-US" sz="900" b="1" dirty="0"/>
              <a:t>Notes: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36279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20788" y="698500"/>
            <a:ext cx="4581525" cy="3490913"/>
          </a:xfrm>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82" indent="-174982">
              <a:buFont typeface="Arial" pitchFamily="34" charset="0"/>
              <a:buChar char="•"/>
            </a:pPr>
            <a:r>
              <a:rPr lang="en-US" b="0" dirty="0" smtClean="0"/>
              <a:t>Understand Tables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The Table service provides structured storage in the form of tables. </a:t>
            </a:r>
          </a:p>
          <a:p>
            <a:pPr marL="174982" indent="-174982">
              <a:buFont typeface="Arial" pitchFamily="34" charset="0"/>
              <a:buChar char="•"/>
            </a:pPr>
            <a:r>
              <a:rPr lang="en-NZ" dirty="0" smtClean="0"/>
              <a:t>The Table service supports a REST API that is compliant with the ADO.NET Data Services REST API. </a:t>
            </a:r>
          </a:p>
          <a:p>
            <a:pPr marL="174982" indent="-174982">
              <a:buFont typeface="Arial" pitchFamily="34" charset="0"/>
              <a:buChar char="•"/>
            </a:pPr>
            <a:r>
              <a:rPr lang="en-NZ" dirty="0" smtClean="0"/>
              <a:t>Developers may also use the .NET Client Library for ADO.NET Data Services to access the Table service.</a:t>
            </a:r>
          </a:p>
          <a:p>
            <a:endParaRPr lang="en-US" baseline="0" dirty="0" smtClean="0"/>
          </a:p>
          <a:p>
            <a:r>
              <a:rPr lang="en-US" b="1" baseline="0" dirty="0" smtClean="0"/>
              <a:t>Notes</a:t>
            </a:r>
          </a:p>
          <a:p>
            <a:pPr marL="0" indent="0">
              <a:buFont typeface="Arial" pitchFamily="34" charset="0"/>
              <a:buNone/>
            </a:pPr>
            <a:r>
              <a:rPr lang="en-US" dirty="0" smtClean="0"/>
              <a:t>Within a storage account, a developer may create named tables. Tables store data as entities. An entity is a collection of named properties and their values, similar to a row. Tables are partitioned to support load balancing across storage nodes. Each table has as its first property a partition key that specifies the partition an entity belongs to. The second property is a row key that identifies an entity within a given partition. The combination of the partition key and the row key forms a primary key that identifies each entity uniquely within the table.</a:t>
            </a:r>
            <a:endParaRPr lang="en-US" b="1" dirty="0" smtClean="0"/>
          </a:p>
          <a:p>
            <a:endParaRPr lang="en-US" dirty="0" smtClean="0"/>
          </a:p>
          <a:p>
            <a:pPr marL="0" lvl="1" indent="0" defTabSz="933199">
              <a:spcAft>
                <a:spcPts val="340"/>
              </a:spcAft>
              <a:buNone/>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86759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82" indent="-174982">
              <a:buFont typeface="Arial" pitchFamily="34" charset="0"/>
              <a:buChar char="•"/>
            </a:pPr>
            <a:r>
              <a:rPr lang="en-US" b="0" dirty="0" smtClean="0"/>
              <a:t>Understand Flexible Entities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Tables store data as entities. </a:t>
            </a:r>
          </a:p>
          <a:p>
            <a:pPr marL="174982" indent="-174982">
              <a:buFont typeface="Arial" pitchFamily="34" charset="0"/>
              <a:buChar char="•"/>
            </a:pPr>
            <a:r>
              <a:rPr lang="en-NZ" dirty="0" smtClean="0"/>
              <a:t>A table can contain entities of any shape</a:t>
            </a:r>
          </a:p>
          <a:p>
            <a:pPr marL="392350" lvl="1" indent="-174982"/>
            <a:r>
              <a:rPr lang="en-NZ" dirty="0" smtClean="0"/>
              <a:t>There</a:t>
            </a:r>
            <a:r>
              <a:rPr lang="en-NZ" baseline="0" dirty="0" smtClean="0"/>
              <a:t> is no fixed schema</a:t>
            </a:r>
          </a:p>
          <a:p>
            <a:pPr marL="392350" lvl="1" indent="-174982"/>
            <a:r>
              <a:rPr lang="en-NZ" baseline="0" dirty="0" smtClean="0"/>
              <a:t>There is no schema checking</a:t>
            </a:r>
          </a:p>
          <a:p>
            <a:pPr marL="174982" indent="-174982">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4982" indent="-174982">
              <a:buFont typeface="Arial" pitchFamily="34" charset="0"/>
              <a:buChar char="•"/>
            </a:pPr>
            <a:r>
              <a:rPr lang="en-NZ" baseline="0" dirty="0" smtClean="0"/>
              <a:t>Not that we can add additional columns</a:t>
            </a:r>
            <a:endParaRPr lang="en-NZ" dirty="0" smtClean="0"/>
          </a:p>
          <a:p>
            <a:endParaRPr lang="en-US" baseline="0" dirty="0" smtClean="0"/>
          </a:p>
          <a:p>
            <a:r>
              <a:rPr lang="en-US" b="1" baseline="0" dirty="0" smtClean="0"/>
              <a:t>Notes</a:t>
            </a:r>
          </a:p>
          <a:p>
            <a:r>
              <a:rPr lang="en-US" dirty="0" smtClean="0"/>
              <a:t>http://msdn.microsoft.com/en-us/library/dd573356.aspx</a:t>
            </a:r>
          </a:p>
          <a:p>
            <a:endParaRPr lang="en-US" dirty="0" smtClean="0"/>
          </a:p>
          <a:p>
            <a:pPr marL="0" lvl="1" indent="0" defTabSz="933199">
              <a:spcAft>
                <a:spcPts val="340"/>
              </a:spcAft>
              <a:buNone/>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8469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546758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3924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Understand the Windows</a:t>
            </a:r>
            <a:r>
              <a:rPr lang="en-US" b="0" baseline="0" dirty="0" smtClean="0"/>
              <a:t> Azure Storage scalability model</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Windows Azure Storage scales automatically to provide the best performance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b="0" dirty="0" err="1" smtClean="0"/>
              <a:t>Fanout</a:t>
            </a:r>
            <a:r>
              <a:rPr lang="en-US" b="0" baseline="0" dirty="0" smtClean="0"/>
              <a:t> is automatic, handles by Windows Azure</a:t>
            </a:r>
          </a:p>
          <a:p>
            <a:r>
              <a:rPr lang="en-US" b="0" baseline="0" dirty="0" smtClean="0"/>
              <a:t>The key here is “elasticity”. The ability to automatically scale based on load.</a:t>
            </a:r>
          </a:p>
          <a:p>
            <a:r>
              <a:rPr lang="en-US" b="0" baseline="0" dirty="0" err="1" smtClean="0"/>
              <a:t>Fanout</a:t>
            </a:r>
            <a:r>
              <a:rPr lang="en-US" b="0" baseline="0" dirty="0" smtClean="0"/>
              <a:t> is based on the load. </a:t>
            </a:r>
            <a:r>
              <a:rPr lang="en-US" b="0" baseline="0" dirty="0" err="1" smtClean="0"/>
              <a:t>Fanout</a:t>
            </a:r>
            <a:r>
              <a:rPr lang="en-US" b="0" baseline="0" dirty="0" smtClean="0"/>
              <a:t> isn’t immediate…Windows Azure will wait several seconds to ensure that the load is a true load and not just a temporary spike</a:t>
            </a:r>
          </a:p>
          <a:p>
            <a:r>
              <a:rPr lang="en-US" b="0" baseline="0" dirty="0" smtClean="0"/>
              <a:t>Partitioning is based on Partition Key – the choice of the partition key is critical</a:t>
            </a:r>
          </a:p>
          <a:p>
            <a:r>
              <a:rPr lang="en-US" b="0" baseline="0" dirty="0" smtClean="0"/>
              <a:t>Partitions can be condensed when load increases</a:t>
            </a:r>
          </a:p>
          <a:p>
            <a:r>
              <a:rPr lang="en-US" b="0" baseline="0" dirty="0" smtClean="0"/>
              <a:t>Reads are load balanced against the three replicas</a:t>
            </a:r>
          </a:p>
          <a:p>
            <a:endParaRPr lang="en-US" b="0" dirty="0" smtClean="0"/>
          </a:p>
          <a:p>
            <a:r>
              <a:rPr lang="en-US" b="1" dirty="0" smtClean="0"/>
              <a:t>Notes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234319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94969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5.xml"/><Relationship Id="rId4" Type="http://schemas.microsoft.com/office/2007/relationships/hdphoto" Target="../media/hdphoto3.wdp"/></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Master" Target="../slideMasters/slideMaster8.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4.png"/><Relationship Id="rId14" Type="http://schemas.openxmlformats.org/officeDocument/2006/relationships/image" Target="../media/image38.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9.xml"/><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9.xml"/><Relationship Id="rId4" Type="http://schemas.microsoft.com/office/2007/relationships/hdphoto" Target="../media/hdphoto3.wdp"/></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 Id="rId4" Type="http://schemas.openxmlformats.org/officeDocument/2006/relationships/image" Target="../media/image27.png"/></Relationships>
</file>

<file path=ppt/slideLayouts/_rels/slideLayout24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Master" Target="../slideMasters/slideMaster1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4.png"/><Relationship Id="rId14" Type="http://schemas.openxmlformats.org/officeDocument/2006/relationships/image" Target="../media/image3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jp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jp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jpg"/><Relationship Id="rId1" Type="http://schemas.openxmlformats.org/officeDocument/2006/relationships/slideMaster" Target="../slideMasters/slideMaster13.xml"/><Relationship Id="rId4" Type="http://schemas.openxmlformats.org/officeDocument/2006/relationships/image" Target="../media/image43.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14.xml"/><Relationship Id="rId4" Type="http://schemas.microsoft.com/office/2007/relationships/hdphoto" Target="../media/hdphoto3.wdp"/></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1.wdp"/></Relationships>
</file>

<file path=ppt/slideLayouts/_rels/slideLayout2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14.xml"/><Relationship Id="rId4" Type="http://schemas.microsoft.com/office/2007/relationships/hdphoto" Target="../media/hdphoto3.wdp"/></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4.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15.xml"/><Relationship Id="rId4" Type="http://schemas.microsoft.com/office/2007/relationships/hdphoto" Target="../media/hdphoto3.wdp"/></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15.xml"/><Relationship Id="rId4" Type="http://schemas.microsoft.com/office/2007/relationships/hdphoto" Target="../media/hdphoto3.wdp"/></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5.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16.xml"/><Relationship Id="rId4" Type="http://schemas.microsoft.com/office/2007/relationships/hdphoto" Target="../media/hdphoto3.wdp"/></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Master" Target="../slideMasters/slideMaster16.xml"/><Relationship Id="rId4" Type="http://schemas.microsoft.com/office/2007/relationships/hdphoto" Target="../media/hdphoto3.wdp"/></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 Id="rId6" Type="http://schemas.microsoft.com/office/2007/relationships/hdphoto" Target="../media/hdphoto3.wdp"/><Relationship Id="rId5" Type="http://schemas.openxmlformats.org/officeDocument/2006/relationships/image" Target="../media/image22.png"/><Relationship Id="rId4" Type="http://schemas.microsoft.com/office/2007/relationships/hdphoto" Target="../media/hdphoto2.wdp"/></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2816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0623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Rectangle 2"/>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996294"/>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76374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7" y="3306899"/>
            <a:ext cx="8787386" cy="800091"/>
          </a:xfrm>
        </p:spPr>
        <p:txBody>
          <a:bodyPr anchor="b" anchorCtr="0">
            <a:spAutoFit/>
          </a:bodyPr>
          <a:lstStyle>
            <a:lvl1pPr>
              <a:lnSpc>
                <a:spcPct val="10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584192"/>
            <a:ext cx="4296406" cy="1000787"/>
          </a:xfrm>
        </p:spPr>
        <p:txBody>
          <a:bodyPr/>
          <a:lstStyle>
            <a:lvl1pPr marL="0" indent="0">
              <a:lnSpc>
                <a:spcPct val="100000"/>
              </a:lnSpc>
              <a:spcBef>
                <a:spcPts val="473"/>
              </a:spcBef>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5" name="Picture 4" descr="WinAzure_rgb_Wht_M.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40" y="6692158"/>
            <a:ext cx="2095500" cy="546842"/>
          </a:xfrm>
          <a:prstGeom prst="rect">
            <a:avLst/>
          </a:prstGeom>
        </p:spPr>
      </p:pic>
    </p:spTree>
    <p:extLst>
      <p:ext uri="{BB962C8B-B14F-4D97-AF65-F5344CB8AC3E}">
        <p14:creationId xmlns:p14="http://schemas.microsoft.com/office/powerpoint/2010/main" val="3045541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6907" y="3363594"/>
            <a:ext cx="8787386" cy="960071"/>
          </a:xfrm>
        </p:spPr>
        <p:txBody>
          <a:bodyPr anchor="b"/>
          <a:lstStyle>
            <a:lvl1pPr marL="0" indent="0">
              <a:lnSpc>
                <a:spcPct val="100000"/>
              </a:lnSpc>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584192"/>
            <a:ext cx="5918530" cy="349135"/>
          </a:xfrm>
        </p:spPr>
        <p:txBody>
          <a:bodyPr/>
          <a:lstStyle>
            <a:lvl1pPr marL="0" indent="0">
              <a:lnSpc>
                <a:spcPct val="100000"/>
              </a:lnSpc>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86291003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907" y="2425987"/>
            <a:ext cx="8787386" cy="2133533"/>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43380929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dirty="0">
              <a:solidFill>
                <a:srgbClr val="292929"/>
              </a:solidFill>
              <a:latin typeface="Segoe UI"/>
            </a:endParaRPr>
          </a:p>
        </p:txBody>
      </p:sp>
    </p:spTree>
    <p:extLst>
      <p:ext uri="{BB962C8B-B14F-4D97-AF65-F5344CB8AC3E}">
        <p14:creationId xmlns:p14="http://schemas.microsoft.com/office/powerpoint/2010/main" val="367540665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4" name="Content Placeholder 3"/>
          <p:cNvSpPr>
            <a:spLocks noGrp="1"/>
          </p:cNvSpPr>
          <p:nvPr>
            <p:ph sz="quarter" idx="10"/>
          </p:nvPr>
        </p:nvSpPr>
        <p:spPr>
          <a:xfrm>
            <a:off x="408908" y="1561254"/>
            <a:ext cx="8787386" cy="160556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272358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Rectangle 2"/>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30352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77576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grpSp>
    </p:spTree>
    <p:extLst>
      <p:ext uri="{BB962C8B-B14F-4D97-AF65-F5344CB8AC3E}">
        <p14:creationId xmlns:p14="http://schemas.microsoft.com/office/powerpoint/2010/main" val="416417329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6182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spTree>
    <p:extLst>
      <p:ext uri="{BB962C8B-B14F-4D97-AF65-F5344CB8AC3E}">
        <p14:creationId xmlns:p14="http://schemas.microsoft.com/office/powerpoint/2010/main" val="4095519458"/>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grpSp>
    </p:spTree>
    <p:extLst>
      <p:ext uri="{BB962C8B-B14F-4D97-AF65-F5344CB8AC3E}">
        <p14:creationId xmlns:p14="http://schemas.microsoft.com/office/powerpoint/2010/main" val="208304692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Tree>
    <p:extLst>
      <p:ext uri="{BB962C8B-B14F-4D97-AF65-F5344CB8AC3E}">
        <p14:creationId xmlns:p14="http://schemas.microsoft.com/office/powerpoint/2010/main" val="112258352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grpSp>
    </p:spTree>
    <p:extLst>
      <p:ext uri="{BB962C8B-B14F-4D97-AF65-F5344CB8AC3E}">
        <p14:creationId xmlns:p14="http://schemas.microsoft.com/office/powerpoint/2010/main" val="379078661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a:t>
            </a:r>
            <a:r>
              <a:rPr lang="en-US" sz="551" dirty="0" smtClean="0">
                <a:solidFill>
                  <a:srgbClr val="FFFFFF">
                    <a:alpha val="99000"/>
                  </a:srgbClr>
                </a:solidFill>
                <a:latin typeface="Segoe UI" pitchFamily="34" charset="0"/>
                <a:cs typeface="Arial" charset="0"/>
              </a:rPr>
              <a:t>. Because </a:t>
            </a:r>
            <a:r>
              <a:rPr lang="en-US" sz="551" dirty="0">
                <a:solidFill>
                  <a:srgbClr val="FFFFFF">
                    <a:alpha val="99000"/>
                  </a:srgb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51" dirty="0" smtClean="0">
                <a:solidFill>
                  <a:srgbClr val="FFFFFF">
                    <a:alpha val="99000"/>
                  </a:srgbClr>
                </a:solidFill>
                <a:latin typeface="Segoe UI" pitchFamily="34" charset="0"/>
                <a:cs typeface="Arial" charset="0"/>
              </a:rPr>
              <a:t>. 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2618851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60556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4451942"/>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60556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66236134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84056055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45853334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5297316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42437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23520203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2433668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4131015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333218597"/>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dirty="0" smtClean="0"/>
              <a:t>Click to edit Master text styles</a:t>
            </a:r>
          </a:p>
          <a:p>
            <a:pPr marL="2501" lvl="1" indent="0" algn="l" defTabSz="720244"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425202123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3623601625"/>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192351348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102933362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398583271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23084093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5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2656069378"/>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84743289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36727228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498130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9484321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0565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71107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12183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54788001"/>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8957098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24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47802854"/>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6341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891575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65109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169330"/>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4291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73661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8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209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986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734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153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143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7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38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618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732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23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8" y="3682174"/>
            <a:ext cx="5108452" cy="2136038"/>
          </a:xfrm>
        </p:spPr>
        <p:txBody>
          <a:bodyPr vert="horz" wrap="square" lIns="0" tIns="0" rIns="0" bIns="0" rtlCol="0" anchor="ctr" anchorCtr="0">
            <a:noAutofit/>
          </a:bodyPr>
          <a:lstStyle>
            <a:lvl1pPr algn="l" defTabSz="72024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58" y="5847474"/>
            <a:ext cx="5106768" cy="676532"/>
          </a:xfrm>
        </p:spPr>
        <p:txBody>
          <a:bodyPr vert="horz" wrap="square" lIns="0" tIns="0" rIns="0" bIns="0" rtlCol="0">
            <a:spAutoFit/>
          </a:bodyPr>
          <a:lstStyle>
            <a:lvl1pPr marL="0" indent="0">
              <a:buNone/>
              <a:defRPr lang="en-US" sz="1418"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5998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38684"/>
            <a:ext cx="5402082" cy="1440138"/>
          </a:xfrm>
        </p:spPr>
        <p:txBody>
          <a:bodyPr anchor="b" anchorCtr="0"/>
          <a:lstStyle>
            <a:lvl1pPr>
              <a:defRPr kumimoji="0" lang="en-US" sz="5199"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193237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917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0"/>
            <a:ext cx="8064357" cy="492443"/>
          </a:xfrm>
        </p:spPr>
        <p:txBody>
          <a:bodyPr>
            <a:noAutofit/>
          </a:bodyPr>
          <a:lstStyle>
            <a:lvl1pPr marL="0" indent="0" algn="l">
              <a:lnSpc>
                <a:spcPct val="90000"/>
              </a:lnSpc>
              <a:spcBef>
                <a:spcPts val="0"/>
              </a:spcBef>
              <a:buNone/>
              <a:defRPr lang="en-US" sz="2836" kern="1200" spc="-55" baseline="0" dirty="0">
                <a:solidFill>
                  <a:schemeClr val="tx1">
                    <a:alpha val="99000"/>
                  </a:schemeClr>
                </a:solidFill>
                <a:latin typeface="+mj-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6" y="2922323"/>
            <a:ext cx="8070610"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199" spc="-118">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56101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5"/>
            <a:ext cx="1890822" cy="227791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grpSp>
      <p:sp>
        <p:nvSpPr>
          <p:cNvPr id="3" name="Subtitle 2"/>
          <p:cNvSpPr>
            <a:spLocks noGrp="1"/>
          </p:cNvSpPr>
          <p:nvPr>
            <p:ph type="subTitle" idx="1" hasCustomPrompt="1"/>
          </p:nvPr>
        </p:nvSpPr>
        <p:spPr>
          <a:xfrm>
            <a:off x="2737055" y="3803003"/>
            <a:ext cx="5474110" cy="1016176"/>
          </a:xfrm>
        </p:spPr>
        <p:txBody>
          <a:bodyPr vert="horz" wrap="square" lIns="182880" tIns="182880" rIns="0" bIns="0" rtlCol="0" anchor="ctr" anchorCtr="0">
            <a:spAutoFit/>
          </a:bodyPr>
          <a:lstStyle>
            <a:lvl1pPr marL="452671" indent="-450171">
              <a:buNone/>
              <a:defRPr lang="en-US" sz="3466" spc="-79" dirty="0" smtClean="0">
                <a:solidFill>
                  <a:schemeClr val="tx1">
                    <a:alpha val="99000"/>
                  </a:schemeClr>
                </a:solidFill>
                <a:latin typeface="Segoe UI Light" pitchFamily="34" charset="0"/>
              </a:defRPr>
            </a:lvl1pPr>
            <a:lvl2pPr marL="272603" indent="-270102">
              <a:buNone/>
              <a:defRPr lang="en-US" spc="-39"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8" y="243840"/>
            <a:ext cx="8780184" cy="589200"/>
          </a:xfrm>
        </p:spPr>
        <p:txBody>
          <a:bodyPr vert="horz" wrap="square" lIns="0" tIns="0" rIns="0" bIns="0" rtlCol="0" anchor="t">
            <a:spAutoFit/>
          </a:bodyPr>
          <a:lstStyle>
            <a:lvl1pPr marL="0" indent="0">
              <a:buNone/>
              <a:defRPr lang="en-US" sz="4254"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69114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34" marR="0" indent="0" algn="l" defTabSz="72024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54" indent="0">
              <a:buFont typeface="Wingdings" pitchFamily="2" charset="2"/>
              <a:buNone/>
              <a:tabLst/>
              <a:defRPr>
                <a:solidFill>
                  <a:schemeClr val="tx1">
                    <a:alpha val="99000"/>
                  </a:schemeClr>
                </a:solidFill>
                <a:latin typeface="+mn-lt"/>
              </a:defRPr>
            </a:lvl3pPr>
            <a:lvl4pPr marL="583971" indent="0">
              <a:buFont typeface="Wingdings" pitchFamily="2" charset="2"/>
              <a:buNone/>
              <a:defRPr>
                <a:solidFill>
                  <a:schemeClr val="tx1">
                    <a:alpha val="99000"/>
                  </a:schemeClr>
                </a:solidFill>
                <a:latin typeface="+mn-lt"/>
              </a:defRPr>
            </a:lvl4pPr>
            <a:lvl5pPr marL="72027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840608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0315919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967866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87" indent="-230087">
              <a:spcBef>
                <a:spcPts val="945"/>
              </a:spcBef>
              <a:buClr>
                <a:schemeClr val="tx1"/>
              </a:buClr>
              <a:buFont typeface="Wingdings" pitchFamily="2" charset="2"/>
              <a:buChar char=""/>
              <a:defRPr/>
            </a:lvl1pPr>
            <a:lvl2pPr marL="410155" indent="-180068">
              <a:defRPr sz="1575"/>
            </a:lvl2pPr>
            <a:lvl3pPr marL="540205" indent="-130049">
              <a:tabLst/>
              <a:defRPr sz="1575"/>
            </a:lvl3pPr>
            <a:lvl4pPr marL="680258" indent="-140053">
              <a:defRPr/>
            </a:lvl4pPr>
            <a:lvl5pPr marL="810307" indent="-1300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6" y="1544320"/>
            <a:ext cx="4249638" cy="1851917"/>
          </a:xfrm>
        </p:spPr>
        <p:txBody>
          <a:bodyPr>
            <a:spAutoFit/>
          </a:bodyPr>
          <a:lstStyle>
            <a:lvl1pPr marL="267601" indent="-267601">
              <a:spcBef>
                <a:spcPts val="945"/>
              </a:spcBef>
              <a:buFont typeface="Wingdings" pitchFamily="2" charset="2"/>
              <a:buChar char=""/>
              <a:defRPr lang="en-US" sz="2836" kern="1200" spc="-55" baseline="0" dirty="0" smtClean="0">
                <a:solidFill>
                  <a:schemeClr val="tx1">
                    <a:alpha val="99000"/>
                  </a:schemeClr>
                </a:solidFill>
                <a:latin typeface="+mj-lt"/>
                <a:ea typeface="+mn-ea"/>
                <a:cs typeface="+mn-cs"/>
              </a:defRPr>
            </a:lvl1pPr>
            <a:lvl2pPr marL="500190" indent="-270102">
              <a:defRPr lang="en-US" sz="1575" kern="1200" spc="0" baseline="0" dirty="0" smtClean="0">
                <a:solidFill>
                  <a:schemeClr val="tx1">
                    <a:alpha val="99000"/>
                  </a:schemeClr>
                </a:solidFill>
                <a:latin typeface="+mn-lt"/>
                <a:ea typeface="+mn-ea"/>
                <a:cs typeface="+mn-cs"/>
              </a:defRPr>
            </a:lvl2pPr>
            <a:lvl3pPr marL="680258" indent="-270102">
              <a:defRPr lang="en-US" sz="1575" kern="1200" spc="0" baseline="0" dirty="0" smtClean="0">
                <a:solidFill>
                  <a:schemeClr val="tx1">
                    <a:alpha val="99000"/>
                  </a:schemeClr>
                </a:solidFill>
                <a:latin typeface="+mn-lt"/>
                <a:ea typeface="+mn-ea"/>
                <a:cs typeface="+mn-cs"/>
              </a:defRPr>
            </a:lvl3pPr>
            <a:lvl4pPr marL="810307" indent="-270102">
              <a:defRPr lang="en-US" sz="1575" kern="1200" spc="0" baseline="0" dirty="0" smtClean="0">
                <a:solidFill>
                  <a:schemeClr val="tx1">
                    <a:alpha val="99000"/>
                  </a:schemeClr>
                </a:solidFill>
                <a:latin typeface="+mn-lt"/>
                <a:ea typeface="+mn-ea"/>
                <a:cs typeface="+mn-cs"/>
              </a:defRPr>
            </a:lvl4pPr>
            <a:lvl5pPr marL="950360" indent="-270102">
              <a:defRPr lang="en-US" sz="1575" kern="1200" spc="0" baseline="0" dirty="0">
                <a:solidFill>
                  <a:schemeClr val="tx1">
                    <a:alpha val="99000"/>
                  </a:schemeClr>
                </a:solidFill>
                <a:latin typeface="+mn-lt"/>
                <a:ea typeface="+mn-ea"/>
                <a:cs typeface="+mn-cs"/>
              </a:defRPr>
            </a:lvl5pPr>
          </a:lstStyle>
          <a:p>
            <a:pPr marL="230087" marR="0" lvl="0"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87" marR="0" lvl="1"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87" marR="0" lvl="2"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87" marR="0" lvl="3"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87" marR="0" lvl="4"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02161091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575688"/>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575688"/>
          </a:xfrm>
        </p:spPr>
        <p:txBody>
          <a:bodyPr/>
          <a:lstStyle>
            <a:lvl1pPr marL="360136" indent="-360136">
              <a:lnSpc>
                <a:spcPct val="90000"/>
              </a:lnSpc>
              <a:buSzPct val="80000"/>
              <a:buFont typeface="Arial" pitchFamily="34" charset="0"/>
              <a:buChar char="•"/>
              <a:defRPr lang="en-US" sz="2521" kern="1200" spc="-55" baseline="0" dirty="0" smtClean="0">
                <a:solidFill>
                  <a:schemeClr val="tx1">
                    <a:alpha val="99000"/>
                  </a:schemeClr>
                </a:solidFill>
                <a:latin typeface="+mj-lt"/>
                <a:ea typeface="+mn-ea"/>
                <a:cs typeface="+mn-cs"/>
              </a:defRPr>
            </a:lvl1pPr>
            <a:lvl2pPr marL="628989" indent="-36013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4039" indent="-270102">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797" indent="-270102">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364" indent="-270102">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18"/>
            </a:lvl6pPr>
            <a:lvl7pPr>
              <a:defRPr sz="1418"/>
            </a:lvl7pPr>
            <a:lvl8pPr>
              <a:defRPr sz="1418"/>
            </a:lvl8pPr>
            <a:lvl9pPr>
              <a:defRPr sz="1418"/>
            </a:lvl9pPr>
          </a:lstStyle>
          <a:p>
            <a:pPr marL="268852" marR="0" lvl="0"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52" marR="0" lvl="1"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52" marR="0" lvl="2"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52" marR="0" lvl="3"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52" marR="0" lvl="4"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03908324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73928103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20" indent="0">
              <a:buNone/>
              <a:defRPr sz="1575"/>
            </a:lvl3pPr>
            <a:lvl4pPr marL="360136" indent="0">
              <a:buNone/>
              <a:defRPr sz="1575"/>
            </a:lvl4pPr>
            <a:lvl5pPr marL="546457"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2">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056485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20" indent="0">
              <a:buNone/>
              <a:defRPr sz="1575">
                <a:solidFill>
                  <a:schemeClr val="tx1">
                    <a:alpha val="99000"/>
                  </a:schemeClr>
                </a:solidFill>
              </a:defRPr>
            </a:lvl3pPr>
            <a:lvl4pPr marL="360136" indent="0">
              <a:buNone/>
              <a:defRPr sz="1575">
                <a:solidFill>
                  <a:schemeClr val="tx1">
                    <a:alpha val="99000"/>
                  </a:schemeClr>
                </a:solidFill>
              </a:defRPr>
            </a:lvl4pPr>
            <a:lvl5pPr marL="546457"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1">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0864533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9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848354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62047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601" indent="0">
              <a:buNone/>
              <a:defRPr>
                <a:gradFill>
                  <a:gsLst>
                    <a:gs pos="1250">
                      <a:srgbClr val="000000"/>
                    </a:gs>
                    <a:gs pos="100000">
                      <a:srgbClr val="000000"/>
                    </a:gs>
                  </a:gsLst>
                  <a:lin ang="5400000" scaled="0"/>
                </a:gradFill>
                <a:latin typeface="Consolas" pitchFamily="49" charset="0"/>
                <a:cs typeface="Consolas" pitchFamily="49" charset="0"/>
              </a:defRPr>
            </a:lvl2pPr>
            <a:lvl3pPr marL="451421"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89" indent="0">
              <a:buNone/>
              <a:defRPr>
                <a:gradFill>
                  <a:gsLst>
                    <a:gs pos="1250">
                      <a:srgbClr val="000000"/>
                    </a:gs>
                    <a:gs pos="100000">
                      <a:srgbClr val="000000"/>
                    </a:gs>
                  </a:gsLst>
                  <a:lin ang="5400000" scaled="0"/>
                </a:gradFill>
                <a:latin typeface="Consolas" pitchFamily="49" charset="0"/>
                <a:cs typeface="Consolas" pitchFamily="49" charset="0"/>
              </a:defRPr>
            </a:lvl4pPr>
            <a:lvl5pPr marL="81155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601432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5103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8"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7" y="1544319"/>
            <a:ext cx="8782135" cy="1565750"/>
          </a:xfrm>
          <a:prstGeom prst="rect">
            <a:avLst/>
          </a:prstGeom>
        </p:spPr>
        <p:txBody>
          <a:bodyPr/>
          <a:lstStyle>
            <a:lvl1pPr marL="270102" indent="-27010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88"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73"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341"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409"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836"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5691755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9868320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243360307"/>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2235" y="6862775"/>
            <a:ext cx="942389" cy="147319"/>
          </a:xfrm>
          <a:prstGeom prst="rect">
            <a:avLst/>
          </a:prstGeom>
        </p:spPr>
      </p:pic>
      <p:sp>
        <p:nvSpPr>
          <p:cNvPr id="5" name="Rectangle 4"/>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945011" y="-8830"/>
            <a:ext cx="666399" cy="89034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981826" y="-8828"/>
            <a:ext cx="1312376" cy="89034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018640" y="-8828"/>
            <a:ext cx="1312376" cy="890346"/>
          </a:xfrm>
          <a:prstGeom prst="rect">
            <a:avLst/>
          </a:prstGeom>
        </p:spPr>
      </p:pic>
    </p:spTree>
    <p:extLst>
      <p:ext uri="{BB962C8B-B14F-4D97-AF65-F5344CB8AC3E}">
        <p14:creationId xmlns:p14="http://schemas.microsoft.com/office/powerpoint/2010/main" val="259330776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192183" y="5715268"/>
            <a:ext cx="505027" cy="345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4687420" y="6502929"/>
            <a:ext cx="776414" cy="812272"/>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93434" y="3171971"/>
            <a:ext cx="2174226" cy="2890686"/>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53406" y="4977757"/>
            <a:ext cx="764663" cy="8774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3799" y="1511079"/>
            <a:ext cx="2827612" cy="147152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65640" y="6661430"/>
            <a:ext cx="1540624" cy="495267"/>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22822" y="4855943"/>
            <a:ext cx="2104429" cy="1177504"/>
          </a:xfrm>
          <a:prstGeom prst="rect">
            <a:avLst/>
          </a:prstGeom>
        </p:spPr>
      </p:pic>
      <p:sp>
        <p:nvSpPr>
          <p:cNvPr id="17" name="TextBox 16"/>
          <p:cNvSpPr txBox="1"/>
          <p:nvPr userDrawn="1"/>
        </p:nvSpPr>
        <p:spPr>
          <a:xfrm>
            <a:off x="1933376" y="6737019"/>
            <a:ext cx="2320052" cy="242374"/>
          </a:xfrm>
          <a:prstGeom prst="rect">
            <a:avLst/>
          </a:prstGeom>
          <a:noFill/>
        </p:spPr>
        <p:txBody>
          <a:bodyPr wrap="square" lIns="0" tIns="0" rIns="0" bIns="0" rtlCol="0">
            <a:spAutoFit/>
          </a:bodyPr>
          <a:lstStyle/>
          <a:p>
            <a:pPr algn="ctr" defTabSz="720244" fontAlgn="auto">
              <a:spcBef>
                <a:spcPts val="0"/>
              </a:spcBef>
              <a:spcAft>
                <a:spcPts val="0"/>
              </a:spcAft>
            </a:pPr>
            <a:r>
              <a:rPr lang="en-US" sz="1575" b="1" spc="-55" dirty="0" smtClean="0">
                <a:gradFill>
                  <a:gsLst>
                    <a:gs pos="2917">
                      <a:srgbClr val="FFFFFF"/>
                    </a:gs>
                    <a:gs pos="30000">
                      <a:srgbClr val="FFFFFF"/>
                    </a:gs>
                  </a:gsLst>
                  <a:lin ang="5400000" scaled="0"/>
                </a:gradFill>
                <a:latin typeface="Segoe UI"/>
              </a:rPr>
              <a:t>LEARN</a:t>
            </a:r>
            <a:r>
              <a:rPr lang="en-US" sz="1575" spc="-55"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64300" y="6541235"/>
            <a:ext cx="1164272" cy="773965"/>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3328940" y="4760577"/>
            <a:ext cx="877484" cy="140554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595847" y="3053100"/>
            <a:ext cx="828772" cy="1286199"/>
          </a:xfrm>
          <a:prstGeom prst="rect">
            <a:avLst/>
          </a:prstGeom>
        </p:spPr>
      </p:pic>
    </p:spTree>
    <p:extLst>
      <p:ext uri="{BB962C8B-B14F-4D97-AF65-F5344CB8AC3E}">
        <p14:creationId xmlns:p14="http://schemas.microsoft.com/office/powerpoint/2010/main" val="109992582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0850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dirty="0">
              <a:solidFill>
                <a:srgbClr val="292929"/>
              </a:solidFill>
              <a:latin typeface="Segoe UI"/>
            </a:endParaRPr>
          </a:p>
        </p:txBody>
      </p:sp>
      <p:sp>
        <p:nvSpPr>
          <p:cNvPr id="8" name="Rectangle 7"/>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783860"/>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86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08908" y="1561254"/>
            <a:ext cx="8787386" cy="1605568"/>
          </a:xfrm>
        </p:spPr>
        <p:txBody>
          <a:bodyPr>
            <a:spAutoFit/>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Rectangle 5"/>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76802"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26142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08908" y="1561254"/>
            <a:ext cx="8787386" cy="1605568"/>
          </a:xfrm>
        </p:spPr>
        <p:txBody>
          <a:bodyPr>
            <a:spAutoFit/>
          </a:bodyPr>
          <a:lstStyle>
            <a:lvl1pPr marL="0" indent="0">
              <a:buFontTx/>
              <a:buNone/>
              <a:defRPr/>
            </a:lvl1pPr>
            <a:lvl2pPr marL="362637" indent="0">
              <a:buFontTx/>
              <a:buNone/>
              <a:defRPr/>
            </a:lvl2pPr>
            <a:lvl3pPr marL="720273" indent="0">
              <a:buFontTx/>
              <a:buNone/>
              <a:defRPr/>
            </a:lvl3pPr>
            <a:lvl4pPr marL="1079159" indent="0">
              <a:buFontTx/>
              <a:buNone/>
              <a:defRPr/>
            </a:lvl4pPr>
            <a:lvl5pPr marL="1446799"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Rectangle 2"/>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854511"/>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Rectangle 2"/>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878551"/>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Rectangle 1"/>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72717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89310232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731223352"/>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3848588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530869197"/>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555404765"/>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39345109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725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bwMode="auto">
          <a:xfrm>
            <a:off x="304800" y="6781800"/>
            <a:ext cx="1524000" cy="304800"/>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 name="Picture 2" descr="http://www.windowsazure.com/css/images/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6814185"/>
            <a:ext cx="17907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parivedasolutions.com/_layouts/Images/Pariveda.PublicWebsite/pariveda-logo.gi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86949" y="6814185"/>
            <a:ext cx="1752600" cy="29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244917"/>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160900912"/>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dirty="0" smtClean="0"/>
              <a:t>Click to edit Master text styles</a:t>
            </a:r>
          </a:p>
          <a:p>
            <a:pPr marL="2501" lvl="1" indent="0" algn="l" defTabSz="720244"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183542954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4061441088"/>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102748563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264200430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315208081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1394250163"/>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136872929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25491475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6746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05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52642899"/>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91272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78535764"/>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86942898"/>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9949735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9584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5528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95929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66914730"/>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02779298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616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6998112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4257807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733514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957985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536102"/>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5687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06614"/>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978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74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86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37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093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724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145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632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66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386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25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50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8" y="3682174"/>
            <a:ext cx="5108452" cy="2136038"/>
          </a:xfrm>
        </p:spPr>
        <p:txBody>
          <a:bodyPr vert="horz" wrap="square" lIns="0" tIns="0" rIns="0" bIns="0" rtlCol="0" anchor="ctr" anchorCtr="0">
            <a:noAutofit/>
          </a:bodyPr>
          <a:lstStyle>
            <a:lvl1pPr algn="l" defTabSz="72024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58" y="5847474"/>
            <a:ext cx="5106768" cy="676532"/>
          </a:xfrm>
        </p:spPr>
        <p:txBody>
          <a:bodyPr vert="horz" wrap="square" lIns="0" tIns="0" rIns="0" bIns="0" rtlCol="0">
            <a:spAutoFit/>
          </a:bodyPr>
          <a:lstStyle>
            <a:lvl1pPr marL="0" indent="0">
              <a:buNone/>
              <a:defRPr lang="en-US" sz="1418"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66769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38684"/>
            <a:ext cx="5402082" cy="1440138"/>
          </a:xfrm>
        </p:spPr>
        <p:txBody>
          <a:bodyPr anchor="b" anchorCtr="0"/>
          <a:lstStyle>
            <a:lvl1pPr>
              <a:defRPr kumimoji="0" lang="en-US" sz="5199"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40088530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61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0"/>
            <a:ext cx="8064357" cy="492443"/>
          </a:xfrm>
        </p:spPr>
        <p:txBody>
          <a:bodyPr>
            <a:noAutofit/>
          </a:bodyPr>
          <a:lstStyle>
            <a:lvl1pPr marL="0" indent="0" algn="l">
              <a:lnSpc>
                <a:spcPct val="90000"/>
              </a:lnSpc>
              <a:spcBef>
                <a:spcPts val="0"/>
              </a:spcBef>
              <a:buNone/>
              <a:defRPr lang="en-US" sz="2836" kern="1200" spc="-55" baseline="0" dirty="0">
                <a:solidFill>
                  <a:schemeClr val="tx1">
                    <a:alpha val="99000"/>
                  </a:schemeClr>
                </a:solidFill>
                <a:latin typeface="+mj-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6" y="2922323"/>
            <a:ext cx="8070610"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199" spc="-118">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58565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5"/>
            <a:ext cx="1890822" cy="227791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grpSp>
      <p:sp>
        <p:nvSpPr>
          <p:cNvPr id="3" name="Subtitle 2"/>
          <p:cNvSpPr>
            <a:spLocks noGrp="1"/>
          </p:cNvSpPr>
          <p:nvPr>
            <p:ph type="subTitle" idx="1" hasCustomPrompt="1"/>
          </p:nvPr>
        </p:nvSpPr>
        <p:spPr>
          <a:xfrm>
            <a:off x="2737055" y="3803003"/>
            <a:ext cx="5474110" cy="1016176"/>
          </a:xfrm>
        </p:spPr>
        <p:txBody>
          <a:bodyPr vert="horz" wrap="square" lIns="182880" tIns="182880" rIns="0" bIns="0" rtlCol="0" anchor="ctr" anchorCtr="0">
            <a:spAutoFit/>
          </a:bodyPr>
          <a:lstStyle>
            <a:lvl1pPr marL="452671" indent="-450171">
              <a:buNone/>
              <a:defRPr lang="en-US" sz="3466" spc="-79" dirty="0" smtClean="0">
                <a:solidFill>
                  <a:schemeClr val="tx1">
                    <a:alpha val="99000"/>
                  </a:schemeClr>
                </a:solidFill>
                <a:latin typeface="Segoe UI Light" pitchFamily="34" charset="0"/>
              </a:defRPr>
            </a:lvl1pPr>
            <a:lvl2pPr marL="272603" indent="-270102">
              <a:buNone/>
              <a:defRPr lang="en-US" spc="-39"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8" y="243840"/>
            <a:ext cx="8780184" cy="589200"/>
          </a:xfrm>
        </p:spPr>
        <p:txBody>
          <a:bodyPr vert="horz" wrap="square" lIns="0" tIns="0" rIns="0" bIns="0" rtlCol="0" anchor="t">
            <a:spAutoFit/>
          </a:bodyPr>
          <a:lstStyle>
            <a:lvl1pPr marL="0" indent="0">
              <a:buNone/>
              <a:defRPr lang="en-US" sz="4254"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286535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34" marR="0" indent="0" algn="l" defTabSz="72024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54" indent="0">
              <a:buFont typeface="Wingdings" pitchFamily="2" charset="2"/>
              <a:buNone/>
              <a:tabLst/>
              <a:defRPr>
                <a:solidFill>
                  <a:schemeClr val="tx1">
                    <a:alpha val="99000"/>
                  </a:schemeClr>
                </a:solidFill>
                <a:latin typeface="+mn-lt"/>
              </a:defRPr>
            </a:lvl3pPr>
            <a:lvl4pPr marL="583971" indent="0">
              <a:buFont typeface="Wingdings" pitchFamily="2" charset="2"/>
              <a:buNone/>
              <a:defRPr>
                <a:solidFill>
                  <a:schemeClr val="tx1">
                    <a:alpha val="99000"/>
                  </a:schemeClr>
                </a:solidFill>
                <a:latin typeface="+mn-lt"/>
              </a:defRPr>
            </a:lvl4pPr>
            <a:lvl5pPr marL="72027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697438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473176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67652943"/>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87" indent="-230087">
              <a:spcBef>
                <a:spcPts val="945"/>
              </a:spcBef>
              <a:buClr>
                <a:schemeClr val="tx1"/>
              </a:buClr>
              <a:buFont typeface="Wingdings" pitchFamily="2" charset="2"/>
              <a:buChar char=""/>
              <a:defRPr/>
            </a:lvl1pPr>
            <a:lvl2pPr marL="410155" indent="-180068">
              <a:defRPr sz="1575"/>
            </a:lvl2pPr>
            <a:lvl3pPr marL="540205" indent="-130049">
              <a:tabLst/>
              <a:defRPr sz="1575"/>
            </a:lvl3pPr>
            <a:lvl4pPr marL="680258" indent="-140053">
              <a:defRPr/>
            </a:lvl4pPr>
            <a:lvl5pPr marL="810307" indent="-1300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6" y="1544320"/>
            <a:ext cx="4249638" cy="1851917"/>
          </a:xfrm>
        </p:spPr>
        <p:txBody>
          <a:bodyPr>
            <a:spAutoFit/>
          </a:bodyPr>
          <a:lstStyle>
            <a:lvl1pPr marL="267601" indent="-267601">
              <a:spcBef>
                <a:spcPts val="945"/>
              </a:spcBef>
              <a:buFont typeface="Wingdings" pitchFamily="2" charset="2"/>
              <a:buChar char=""/>
              <a:defRPr lang="en-US" sz="2836" kern="1200" spc="-55" baseline="0" dirty="0" smtClean="0">
                <a:solidFill>
                  <a:schemeClr val="tx1">
                    <a:alpha val="99000"/>
                  </a:schemeClr>
                </a:solidFill>
                <a:latin typeface="+mj-lt"/>
                <a:ea typeface="+mn-ea"/>
                <a:cs typeface="+mn-cs"/>
              </a:defRPr>
            </a:lvl1pPr>
            <a:lvl2pPr marL="500190" indent="-270102">
              <a:defRPr lang="en-US" sz="1575" kern="1200" spc="0" baseline="0" dirty="0" smtClean="0">
                <a:solidFill>
                  <a:schemeClr val="tx1">
                    <a:alpha val="99000"/>
                  </a:schemeClr>
                </a:solidFill>
                <a:latin typeface="+mn-lt"/>
                <a:ea typeface="+mn-ea"/>
                <a:cs typeface="+mn-cs"/>
              </a:defRPr>
            </a:lvl2pPr>
            <a:lvl3pPr marL="680258" indent="-270102">
              <a:defRPr lang="en-US" sz="1575" kern="1200" spc="0" baseline="0" dirty="0" smtClean="0">
                <a:solidFill>
                  <a:schemeClr val="tx1">
                    <a:alpha val="99000"/>
                  </a:schemeClr>
                </a:solidFill>
                <a:latin typeface="+mn-lt"/>
                <a:ea typeface="+mn-ea"/>
                <a:cs typeface="+mn-cs"/>
              </a:defRPr>
            </a:lvl3pPr>
            <a:lvl4pPr marL="810307" indent="-270102">
              <a:defRPr lang="en-US" sz="1575" kern="1200" spc="0" baseline="0" dirty="0" smtClean="0">
                <a:solidFill>
                  <a:schemeClr val="tx1">
                    <a:alpha val="99000"/>
                  </a:schemeClr>
                </a:solidFill>
                <a:latin typeface="+mn-lt"/>
                <a:ea typeface="+mn-ea"/>
                <a:cs typeface="+mn-cs"/>
              </a:defRPr>
            </a:lvl4pPr>
            <a:lvl5pPr marL="950360" indent="-270102">
              <a:defRPr lang="en-US" sz="1575" kern="1200" spc="0" baseline="0" dirty="0">
                <a:solidFill>
                  <a:schemeClr val="tx1">
                    <a:alpha val="99000"/>
                  </a:schemeClr>
                </a:solidFill>
                <a:latin typeface="+mn-lt"/>
                <a:ea typeface="+mn-ea"/>
                <a:cs typeface="+mn-cs"/>
              </a:defRPr>
            </a:lvl5pPr>
          </a:lstStyle>
          <a:p>
            <a:pPr marL="230087" marR="0" lvl="0"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87" marR="0" lvl="1"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87" marR="0" lvl="2"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87" marR="0" lvl="3"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87" marR="0" lvl="4"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65305529"/>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575688"/>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575688"/>
          </a:xfrm>
        </p:spPr>
        <p:txBody>
          <a:bodyPr/>
          <a:lstStyle>
            <a:lvl1pPr marL="360136" indent="-360136">
              <a:lnSpc>
                <a:spcPct val="90000"/>
              </a:lnSpc>
              <a:buSzPct val="80000"/>
              <a:buFont typeface="Arial" pitchFamily="34" charset="0"/>
              <a:buChar char="•"/>
              <a:defRPr lang="en-US" sz="2521" kern="1200" spc="-55" baseline="0" dirty="0" smtClean="0">
                <a:solidFill>
                  <a:schemeClr val="tx1">
                    <a:alpha val="99000"/>
                  </a:schemeClr>
                </a:solidFill>
                <a:latin typeface="+mj-lt"/>
                <a:ea typeface="+mn-ea"/>
                <a:cs typeface="+mn-cs"/>
              </a:defRPr>
            </a:lvl1pPr>
            <a:lvl2pPr marL="628989" indent="-36013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4039" indent="-270102">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797" indent="-270102">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364" indent="-270102">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18"/>
            </a:lvl6pPr>
            <a:lvl7pPr>
              <a:defRPr sz="1418"/>
            </a:lvl7pPr>
            <a:lvl8pPr>
              <a:defRPr sz="1418"/>
            </a:lvl8pPr>
            <a:lvl9pPr>
              <a:defRPr sz="1418"/>
            </a:lvl9pPr>
          </a:lstStyle>
          <a:p>
            <a:pPr marL="268852" marR="0" lvl="0"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52" marR="0" lvl="1"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52" marR="0" lvl="2"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52" marR="0" lvl="3"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52" marR="0" lvl="4"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54020889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682918289"/>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20" indent="0">
              <a:buNone/>
              <a:defRPr sz="1575"/>
            </a:lvl3pPr>
            <a:lvl4pPr marL="360136" indent="0">
              <a:buNone/>
              <a:defRPr sz="1575"/>
            </a:lvl4pPr>
            <a:lvl5pPr marL="546457"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2">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10026100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20" indent="0">
              <a:buNone/>
              <a:defRPr sz="1575">
                <a:solidFill>
                  <a:schemeClr val="tx1">
                    <a:alpha val="99000"/>
                  </a:schemeClr>
                </a:solidFill>
              </a:defRPr>
            </a:lvl3pPr>
            <a:lvl4pPr marL="360136" indent="0">
              <a:buNone/>
              <a:defRPr sz="1575">
                <a:solidFill>
                  <a:schemeClr val="tx1">
                    <a:alpha val="99000"/>
                  </a:schemeClr>
                </a:solidFill>
              </a:defRPr>
            </a:lvl4pPr>
            <a:lvl5pPr marL="546457"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1">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272657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9" y="3682175"/>
            <a:ext cx="5108451" cy="2136038"/>
          </a:xfrm>
        </p:spPr>
        <p:txBody>
          <a:bodyPr vert="horz" wrap="square" lIns="0" tIns="0" rIns="0" bIns="0" rtlCol="0" anchor="ctr" anchorCtr="0">
            <a:noAutofit/>
          </a:bodyPr>
          <a:lstStyle>
            <a:lvl1pPr algn="l" defTabSz="72018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60" y="5847475"/>
            <a:ext cx="5106769" cy="714298"/>
          </a:xfrm>
        </p:spPr>
        <p:txBody>
          <a:bodyPr vert="horz" wrap="square" lIns="0" tIns="0" rIns="0" bIns="0" rtlCol="0">
            <a:spAutoFit/>
          </a:bodyPr>
          <a:lstStyle>
            <a:lvl1pPr marL="0" indent="0">
              <a:buNone/>
              <a:defRPr lang="en-US" sz="1497"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02365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6688331"/>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533883"/>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601" indent="0">
              <a:buNone/>
              <a:defRPr>
                <a:gradFill>
                  <a:gsLst>
                    <a:gs pos="1250">
                      <a:srgbClr val="000000"/>
                    </a:gs>
                    <a:gs pos="100000">
                      <a:srgbClr val="000000"/>
                    </a:gs>
                  </a:gsLst>
                  <a:lin ang="5400000" scaled="0"/>
                </a:gradFill>
                <a:latin typeface="Consolas" pitchFamily="49" charset="0"/>
                <a:cs typeface="Consolas" pitchFamily="49" charset="0"/>
              </a:defRPr>
            </a:lvl2pPr>
            <a:lvl3pPr marL="451421"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89" indent="0">
              <a:buNone/>
              <a:defRPr>
                <a:gradFill>
                  <a:gsLst>
                    <a:gs pos="1250">
                      <a:srgbClr val="000000"/>
                    </a:gs>
                    <a:gs pos="100000">
                      <a:srgbClr val="000000"/>
                    </a:gs>
                  </a:gsLst>
                  <a:lin ang="5400000" scaled="0"/>
                </a:gradFill>
                <a:latin typeface="Consolas" pitchFamily="49" charset="0"/>
                <a:cs typeface="Consolas" pitchFamily="49" charset="0"/>
              </a:defRPr>
            </a:lvl4pPr>
            <a:lvl5pPr marL="81155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238933"/>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40741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8"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7" y="1544319"/>
            <a:ext cx="8782135" cy="1565750"/>
          </a:xfrm>
          <a:prstGeom prst="rect">
            <a:avLst/>
          </a:prstGeom>
        </p:spPr>
        <p:txBody>
          <a:bodyPr/>
          <a:lstStyle>
            <a:lvl1pPr marL="270102" indent="-27010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88"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73"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341"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409"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836"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92169197"/>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2235" y="6862775"/>
            <a:ext cx="942389" cy="147319"/>
          </a:xfrm>
          <a:prstGeom prst="rect">
            <a:avLst/>
          </a:prstGeom>
        </p:spPr>
      </p:pic>
      <p:sp>
        <p:nvSpPr>
          <p:cNvPr id="5" name="Rectangle 4"/>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945011" y="-8830"/>
            <a:ext cx="666399" cy="89034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981826" y="-8828"/>
            <a:ext cx="1312376" cy="89034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018640" y="-8828"/>
            <a:ext cx="1312376" cy="890346"/>
          </a:xfrm>
          <a:prstGeom prst="rect">
            <a:avLst/>
          </a:prstGeom>
        </p:spPr>
      </p:pic>
    </p:spTree>
    <p:extLst>
      <p:ext uri="{BB962C8B-B14F-4D97-AF65-F5344CB8AC3E}">
        <p14:creationId xmlns:p14="http://schemas.microsoft.com/office/powerpoint/2010/main" val="2654283"/>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192183" y="5715268"/>
            <a:ext cx="505027" cy="345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4687420" y="6502929"/>
            <a:ext cx="776414" cy="812272"/>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93434" y="3171971"/>
            <a:ext cx="2174226" cy="2890686"/>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53406" y="4977757"/>
            <a:ext cx="764663" cy="8774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3799" y="1511079"/>
            <a:ext cx="2827612" cy="147152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65640" y="6661430"/>
            <a:ext cx="1540624" cy="495267"/>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22822" y="4855943"/>
            <a:ext cx="2104429" cy="1177504"/>
          </a:xfrm>
          <a:prstGeom prst="rect">
            <a:avLst/>
          </a:prstGeom>
        </p:spPr>
      </p:pic>
      <p:sp>
        <p:nvSpPr>
          <p:cNvPr id="17" name="TextBox 16"/>
          <p:cNvSpPr txBox="1"/>
          <p:nvPr userDrawn="1"/>
        </p:nvSpPr>
        <p:spPr>
          <a:xfrm>
            <a:off x="1933376" y="6737019"/>
            <a:ext cx="2320052" cy="242374"/>
          </a:xfrm>
          <a:prstGeom prst="rect">
            <a:avLst/>
          </a:prstGeom>
          <a:noFill/>
        </p:spPr>
        <p:txBody>
          <a:bodyPr wrap="square" lIns="0" tIns="0" rIns="0" bIns="0" rtlCol="0">
            <a:spAutoFit/>
          </a:bodyPr>
          <a:lstStyle/>
          <a:p>
            <a:pPr algn="ctr" defTabSz="720244" fontAlgn="auto">
              <a:spcBef>
                <a:spcPts val="0"/>
              </a:spcBef>
              <a:spcAft>
                <a:spcPts val="0"/>
              </a:spcAft>
            </a:pPr>
            <a:r>
              <a:rPr lang="en-US" sz="1575" b="1" spc="-55" dirty="0" smtClean="0">
                <a:gradFill>
                  <a:gsLst>
                    <a:gs pos="2917">
                      <a:srgbClr val="FFFFFF"/>
                    </a:gs>
                    <a:gs pos="30000">
                      <a:srgbClr val="FFFFFF"/>
                    </a:gs>
                  </a:gsLst>
                  <a:lin ang="5400000" scaled="0"/>
                </a:gradFill>
                <a:latin typeface="Segoe UI"/>
              </a:rPr>
              <a:t>LEARN</a:t>
            </a:r>
            <a:r>
              <a:rPr lang="en-US" sz="1575" spc="-55"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64300" y="6541235"/>
            <a:ext cx="1164272" cy="773965"/>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3328940" y="4760577"/>
            <a:ext cx="877484" cy="140554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595847" y="3053100"/>
            <a:ext cx="828772" cy="1286199"/>
          </a:xfrm>
          <a:prstGeom prst="rect">
            <a:avLst/>
          </a:prstGeom>
        </p:spPr>
      </p:pic>
    </p:spTree>
    <p:extLst>
      <p:ext uri="{BB962C8B-B14F-4D97-AF65-F5344CB8AC3E}">
        <p14:creationId xmlns:p14="http://schemas.microsoft.com/office/powerpoint/2010/main" val="2208299095"/>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72288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214903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84990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16884"/>
            <a:ext cx="5402082" cy="1461939"/>
          </a:xfrm>
        </p:spPr>
        <p:txBody>
          <a:bodyPr anchor="b" anchorCtr="0"/>
          <a:lstStyle>
            <a:lvl1pPr>
              <a:defRPr kumimoji="0" lang="en-US" sz="5278"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18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8297919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870280361"/>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43403988"/>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0358195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562285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462700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05155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215312"/>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59789"/>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342901"/>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13495" y="4135756"/>
            <a:ext cx="4940316" cy="1914305"/>
          </a:xfrm>
          <a:noFill/>
        </p:spPr>
        <p:txBody>
          <a:bodyPr lIns="146286" tIns="109714" rIns="146286" bIns="109714">
            <a:noAutofit/>
          </a:bodyPr>
          <a:lstStyle>
            <a:lvl1pPr marL="0" indent="0">
              <a:spcBef>
                <a:spcPts val="0"/>
              </a:spcBef>
              <a:buNone/>
              <a:defRPr sz="270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12076" y="2214229"/>
            <a:ext cx="7765230" cy="1921532"/>
          </a:xfrm>
          <a:noFill/>
        </p:spPr>
        <p:txBody>
          <a:bodyPr lIns="146286" tIns="91429" rIns="146286" bIns="91429" anchor="t" anchorCtr="0"/>
          <a:lstStyle>
            <a:lvl1pPr>
              <a:defRPr sz="4632" spc="-78"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471411" y="6609407"/>
            <a:ext cx="776528" cy="20402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261" y="597402"/>
            <a:ext cx="2047188" cy="409402"/>
          </a:xfrm>
          <a:prstGeom prst="rect">
            <a:avLst/>
          </a:prstGeom>
        </p:spPr>
      </p:pic>
    </p:spTree>
    <p:extLst>
      <p:ext uri="{BB962C8B-B14F-4D97-AF65-F5344CB8AC3E}">
        <p14:creationId xmlns:p14="http://schemas.microsoft.com/office/powerpoint/2010/main" val="523526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3"/>
            <a:ext cx="8064357" cy="492443"/>
          </a:xfrm>
        </p:spPr>
        <p:txBody>
          <a:bodyPr>
            <a:noAutofit/>
          </a:bodyPr>
          <a:lstStyle>
            <a:lvl1pPr marL="0" indent="0" algn="l">
              <a:lnSpc>
                <a:spcPct val="90000"/>
              </a:lnSpc>
              <a:spcBef>
                <a:spcPts val="0"/>
              </a:spcBef>
              <a:buNone/>
              <a:defRPr lang="en-US" sz="2836" kern="1200" spc="-56" baseline="0" dirty="0">
                <a:solidFill>
                  <a:schemeClr val="tx1">
                    <a:alpha val="99000"/>
                  </a:schemeClr>
                </a:solidFill>
                <a:latin typeface="+mj-lt"/>
                <a:ea typeface="+mn-ea"/>
                <a:cs typeface="+mn-cs"/>
              </a:defRPr>
            </a:lvl1pPr>
            <a:lvl2pPr marL="360092" indent="0" algn="ctr">
              <a:buNone/>
              <a:defRPr>
                <a:solidFill>
                  <a:schemeClr val="tx1">
                    <a:tint val="75000"/>
                  </a:schemeClr>
                </a:solidFill>
              </a:defRPr>
            </a:lvl2pPr>
            <a:lvl3pPr marL="720184" indent="0" algn="ctr">
              <a:buNone/>
              <a:defRPr>
                <a:solidFill>
                  <a:schemeClr val="tx1">
                    <a:tint val="75000"/>
                  </a:schemeClr>
                </a:solidFill>
              </a:defRPr>
            </a:lvl3pPr>
            <a:lvl4pPr marL="1080276" indent="0" algn="ctr">
              <a:buNone/>
              <a:defRPr>
                <a:solidFill>
                  <a:schemeClr val="tx1">
                    <a:tint val="75000"/>
                  </a:schemeClr>
                </a:solidFill>
              </a:defRPr>
            </a:lvl4pPr>
            <a:lvl5pPr marL="1440369" indent="0" algn="ctr">
              <a:buNone/>
              <a:defRPr>
                <a:solidFill>
                  <a:schemeClr val="tx1">
                    <a:tint val="75000"/>
                  </a:schemeClr>
                </a:solidFill>
              </a:defRPr>
            </a:lvl5pPr>
            <a:lvl6pPr marL="1800459" indent="0" algn="ctr">
              <a:buNone/>
              <a:defRPr>
                <a:solidFill>
                  <a:schemeClr val="tx1">
                    <a:tint val="75000"/>
                  </a:schemeClr>
                </a:solidFill>
              </a:defRPr>
            </a:lvl6pPr>
            <a:lvl7pPr marL="2160552" indent="0" algn="ctr">
              <a:buNone/>
              <a:defRPr>
                <a:solidFill>
                  <a:schemeClr val="tx1">
                    <a:tint val="75000"/>
                  </a:schemeClr>
                </a:solidFill>
              </a:defRPr>
            </a:lvl7pPr>
            <a:lvl8pPr marL="2520644" indent="0" algn="ctr">
              <a:buNone/>
              <a:defRPr>
                <a:solidFill>
                  <a:schemeClr val="tx1">
                    <a:tint val="75000"/>
                  </a:schemeClr>
                </a:solidFill>
              </a:defRPr>
            </a:lvl8pPr>
            <a:lvl9pPr marL="2880735" indent="0" algn="ctr">
              <a:buNone/>
              <a:defRPr>
                <a:solidFill>
                  <a:schemeClr val="tx1">
                    <a:tint val="75000"/>
                  </a:schemeClr>
                </a:solidFill>
              </a:defRPr>
            </a:lvl9pPr>
          </a:lstStyle>
          <a:p>
            <a:pPr marL="0" marR="0" lvl="0" indent="0" algn="l" defTabSz="72018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7" y="2922324"/>
            <a:ext cx="8070609"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278" spc="-119">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95789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389591" y="6575642"/>
            <a:ext cx="776528" cy="204020"/>
          </a:xfrm>
          <a:prstGeom prst="rect">
            <a:avLst/>
          </a:prstGeom>
        </p:spPr>
      </p:pic>
      <p:sp>
        <p:nvSpPr>
          <p:cNvPr id="4" name="Text Placeholder 4"/>
          <p:cNvSpPr>
            <a:spLocks noGrp="1"/>
          </p:cNvSpPr>
          <p:nvPr>
            <p:ph type="body" sz="quarter" idx="12" hasCustomPrompt="1"/>
          </p:nvPr>
        </p:nvSpPr>
        <p:spPr>
          <a:xfrm>
            <a:off x="213495" y="4135756"/>
            <a:ext cx="4940316" cy="1914305"/>
          </a:xfrm>
          <a:noFill/>
        </p:spPr>
        <p:txBody>
          <a:bodyPr lIns="146286" tIns="109714" rIns="146286" bIns="109714">
            <a:noAutofit/>
          </a:bodyPr>
          <a:lstStyle>
            <a:lvl1pPr marL="0" indent="0">
              <a:spcBef>
                <a:spcPts val="0"/>
              </a:spcBef>
              <a:buNone/>
              <a:defRPr sz="2702"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12076" y="2214229"/>
            <a:ext cx="7765230" cy="1921532"/>
          </a:xfrm>
          <a:noFill/>
        </p:spPr>
        <p:txBody>
          <a:bodyPr lIns="146286" tIns="91429" rIns="146286" bIns="91429" anchor="t" anchorCtr="0"/>
          <a:lstStyle>
            <a:lvl1pPr>
              <a:defRPr sz="4632" spc="-78"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38953412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12025" y="2223117"/>
            <a:ext cx="7059346" cy="382528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12076" y="2223133"/>
            <a:ext cx="7059296" cy="1912629"/>
          </a:xfrm>
          <a:noFill/>
        </p:spPr>
        <p:txBody>
          <a:bodyPr lIns="146286" tIns="91429" rIns="146286" bIns="91429" anchor="t" anchorCtr="0"/>
          <a:lstStyle>
            <a:lvl1pPr>
              <a:defRPr sz="4632" spc="-7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12075" y="4137148"/>
            <a:ext cx="7059297" cy="1911814"/>
          </a:xfrm>
          <a:noFill/>
        </p:spPr>
        <p:txBody>
          <a:bodyPr lIns="146286" tIns="109714" rIns="146286" bIns="109714">
            <a:noAutofit/>
          </a:bodyPr>
          <a:lstStyle>
            <a:lvl1pPr marL="0" indent="0">
              <a:spcBef>
                <a:spcPts val="0"/>
              </a:spcBef>
              <a:buNone/>
              <a:defRPr sz="2702"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471411" y="6609918"/>
            <a:ext cx="776528" cy="20299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262" y="597402"/>
            <a:ext cx="2047184" cy="409402"/>
          </a:xfrm>
          <a:prstGeom prst="rect">
            <a:avLst/>
          </a:prstGeom>
        </p:spPr>
      </p:pic>
    </p:spTree>
    <p:extLst>
      <p:ext uri="{BB962C8B-B14F-4D97-AF65-F5344CB8AC3E}">
        <p14:creationId xmlns:p14="http://schemas.microsoft.com/office/powerpoint/2010/main" val="314845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13495" y="4135756"/>
            <a:ext cx="4940316" cy="1914305"/>
          </a:xfrm>
          <a:noFill/>
        </p:spPr>
        <p:txBody>
          <a:bodyPr lIns="146286" tIns="109714" rIns="146286" bIns="109714">
            <a:noAutofit/>
          </a:bodyPr>
          <a:lstStyle>
            <a:lvl1pPr marL="0" indent="0">
              <a:spcBef>
                <a:spcPts val="0"/>
              </a:spcBef>
              <a:buNone/>
              <a:defRPr sz="270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12076" y="2214229"/>
            <a:ext cx="7765230" cy="1921532"/>
          </a:xfrm>
          <a:noFill/>
        </p:spPr>
        <p:txBody>
          <a:bodyPr lIns="146286" tIns="91429" rIns="146286" bIns="91429" anchor="t" anchorCtr="0"/>
          <a:lstStyle>
            <a:lvl1pPr>
              <a:defRPr sz="4632" spc="-7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471411" y="6609407"/>
            <a:ext cx="776528" cy="204020"/>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1275190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601384" cy="73151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12076" y="2223090"/>
            <a:ext cx="5647476" cy="3825289"/>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12076" y="2221272"/>
            <a:ext cx="5648701" cy="1914462"/>
          </a:xfrm>
          <a:noFill/>
        </p:spPr>
        <p:txBody>
          <a:bodyPr lIns="146286" tIns="91429" rIns="146286" bIns="91429" anchor="t" anchorCtr="0"/>
          <a:lstStyle>
            <a:lvl1pPr>
              <a:defRPr sz="4632" spc="-78"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12076" y="4135741"/>
            <a:ext cx="5648701" cy="1909324"/>
          </a:xfrm>
        </p:spPr>
        <p:txBody>
          <a:bodyPr tIns="109714" bIns="109714">
            <a:noAutofit/>
          </a:bodyPr>
          <a:lstStyle>
            <a:lvl1pPr marL="0" indent="0">
              <a:spcBef>
                <a:spcPts val="0"/>
              </a:spcBef>
              <a:buNone/>
              <a:defRPr sz="2547">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52968" y="6594171"/>
            <a:ext cx="776528" cy="20402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2"/>
            <a:ext cx="2047188" cy="409402"/>
          </a:xfrm>
          <a:prstGeom prst="rect">
            <a:avLst/>
          </a:prstGeom>
        </p:spPr>
      </p:pic>
    </p:spTree>
    <p:extLst>
      <p:ext uri="{BB962C8B-B14F-4D97-AF65-F5344CB8AC3E}">
        <p14:creationId xmlns:p14="http://schemas.microsoft.com/office/powerpoint/2010/main" val="360695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9592926" cy="73151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12076" y="1266820"/>
            <a:ext cx="5647476" cy="3825289"/>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12076" y="1266821"/>
            <a:ext cx="5647476" cy="1912649"/>
          </a:xfrm>
          <a:noFill/>
        </p:spPr>
        <p:txBody>
          <a:bodyPr lIns="146286" tIns="91429" rIns="146286" bIns="91429" anchor="t" anchorCtr="0"/>
          <a:lstStyle>
            <a:lvl1pPr>
              <a:defRPr sz="4632" spc="-7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12076" y="3169505"/>
            <a:ext cx="5647476" cy="1914305"/>
          </a:xfrm>
          <a:noFill/>
        </p:spPr>
        <p:txBody>
          <a:bodyPr lIns="146286" tIns="109714" rIns="146286" bIns="109714">
            <a:noAutofit/>
          </a:bodyPr>
          <a:lstStyle>
            <a:lvl1pPr marL="0" indent="0">
              <a:spcBef>
                <a:spcPts val="0"/>
              </a:spcBef>
              <a:buNone/>
              <a:defRPr sz="254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389591" y="6575642"/>
            <a:ext cx="776528" cy="204020"/>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257326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 y="0"/>
            <a:ext cx="9600857" cy="73181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471411" y="6609777"/>
            <a:ext cx="776528" cy="204020"/>
          </a:xfrm>
          <a:prstGeom prst="rect">
            <a:avLst/>
          </a:prstGeom>
        </p:spPr>
      </p:pic>
      <p:sp>
        <p:nvSpPr>
          <p:cNvPr id="12" name="Rectangle 11"/>
          <p:cNvSpPr/>
          <p:nvPr userDrawn="1"/>
        </p:nvSpPr>
        <p:spPr bwMode="gray">
          <a:xfrm>
            <a:off x="212076" y="1266795"/>
            <a:ext cx="5647476" cy="4781611"/>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12026" y="1266794"/>
            <a:ext cx="5647476" cy="1912649"/>
          </a:xfrm>
          <a:noFill/>
        </p:spPr>
        <p:txBody>
          <a:bodyPr lIns="146286" tIns="91429" rIns="146286" bIns="91429" anchor="t" anchorCtr="0"/>
          <a:lstStyle>
            <a:lvl1pPr>
              <a:defRPr sz="4632" spc="-7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12076" y="3169478"/>
            <a:ext cx="5647476" cy="1914305"/>
          </a:xfrm>
          <a:noFill/>
        </p:spPr>
        <p:txBody>
          <a:bodyPr lIns="146286" tIns="109714" rIns="146286" bIns="109714">
            <a:noAutofit/>
          </a:bodyPr>
          <a:lstStyle>
            <a:lvl1pPr marL="0" indent="0">
              <a:spcBef>
                <a:spcPts val="0"/>
              </a:spcBef>
              <a:buNone/>
              <a:defRPr sz="254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283329"/>
            <a:ext cx="2047188" cy="409403"/>
          </a:xfrm>
          <a:prstGeom prst="rect">
            <a:avLst/>
          </a:prstGeom>
        </p:spPr>
      </p:pic>
    </p:spTree>
    <p:extLst>
      <p:ext uri="{BB962C8B-B14F-4D97-AF65-F5344CB8AC3E}">
        <p14:creationId xmlns:p14="http://schemas.microsoft.com/office/powerpoint/2010/main" val="3724348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8" y="2"/>
            <a:ext cx="9593745" cy="73151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389591" y="6575642"/>
            <a:ext cx="776528" cy="204020"/>
          </a:xfrm>
          <a:prstGeom prst="rect">
            <a:avLst/>
          </a:prstGeom>
        </p:spPr>
      </p:pic>
      <p:sp>
        <p:nvSpPr>
          <p:cNvPr id="13" name="Rectangle 12"/>
          <p:cNvSpPr/>
          <p:nvPr userDrawn="1"/>
        </p:nvSpPr>
        <p:spPr bwMode="gray">
          <a:xfrm>
            <a:off x="212076" y="2223090"/>
            <a:ext cx="5647476" cy="3825289"/>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12076" y="2221272"/>
            <a:ext cx="5647476" cy="1914462"/>
          </a:xfrm>
          <a:noFill/>
        </p:spPr>
        <p:txBody>
          <a:bodyPr lIns="146286" tIns="91429" rIns="146286" bIns="91429" anchor="t" anchorCtr="0"/>
          <a:lstStyle>
            <a:lvl1pPr>
              <a:defRPr sz="4169" spc="-78"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12076" y="4135741"/>
            <a:ext cx="5647476" cy="1909324"/>
          </a:xfrm>
        </p:spPr>
        <p:txBody>
          <a:bodyPr tIns="109714" bIns="109714">
            <a:noAutofit/>
          </a:bodyPr>
          <a:lstStyle>
            <a:lvl1pPr marL="0" indent="0">
              <a:spcBef>
                <a:spcPts val="0"/>
              </a:spcBef>
              <a:buNone/>
              <a:defRPr sz="2547">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2"/>
            <a:ext cx="2047188" cy="409402"/>
          </a:xfrm>
          <a:prstGeom prst="rect">
            <a:avLst/>
          </a:prstGeom>
        </p:spPr>
      </p:pic>
    </p:spTree>
    <p:extLst>
      <p:ext uri="{BB962C8B-B14F-4D97-AF65-F5344CB8AC3E}">
        <p14:creationId xmlns:p14="http://schemas.microsoft.com/office/powerpoint/2010/main" val="2648507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6"/>
            <a:ext cx="9601200" cy="73127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46631" y="6575642"/>
            <a:ext cx="776528" cy="204020"/>
          </a:xfrm>
          <a:prstGeom prst="rect">
            <a:avLst/>
          </a:prstGeom>
        </p:spPr>
      </p:pic>
      <p:sp>
        <p:nvSpPr>
          <p:cNvPr id="10" name="Rectangle 9"/>
          <p:cNvSpPr/>
          <p:nvPr userDrawn="1"/>
        </p:nvSpPr>
        <p:spPr bwMode="gray">
          <a:xfrm>
            <a:off x="212076" y="1266794"/>
            <a:ext cx="5647476" cy="3825289"/>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12026" y="1266794"/>
            <a:ext cx="5647476" cy="1912649"/>
          </a:xfrm>
          <a:noFill/>
        </p:spPr>
        <p:txBody>
          <a:bodyPr lIns="146286" tIns="91429" rIns="146286" bIns="91429" anchor="t" anchorCtr="0"/>
          <a:lstStyle>
            <a:lvl1pPr>
              <a:defRPr sz="4632" spc="-78"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12076" y="3169478"/>
            <a:ext cx="5647476" cy="1914305"/>
          </a:xfrm>
          <a:noFill/>
        </p:spPr>
        <p:txBody>
          <a:bodyPr lIns="146286" tIns="109714" rIns="146286" bIns="109714">
            <a:noAutofit/>
          </a:bodyPr>
          <a:lstStyle>
            <a:lvl1pPr marL="0" indent="0">
              <a:spcBef>
                <a:spcPts val="0"/>
              </a:spcBef>
              <a:buNone/>
              <a:defRPr sz="2547"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2898245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12027" y="1265447"/>
            <a:ext cx="7764054" cy="2877854"/>
          </a:xfrm>
          <a:noFill/>
        </p:spPr>
        <p:txBody>
          <a:bodyPr tIns="91429" bIns="91429" anchor="t" anchorCtr="0"/>
          <a:lstStyle>
            <a:lvl1pPr>
              <a:defRPr sz="5559" spc="-7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12028" y="4135764"/>
            <a:ext cx="7765280" cy="1913473"/>
          </a:xfrm>
          <a:noFill/>
        </p:spPr>
        <p:txBody>
          <a:bodyPr lIns="182856" tIns="146286" rIns="182856" bIns="146286">
            <a:noAutofit/>
          </a:bodyPr>
          <a:lstStyle>
            <a:lvl1pPr marL="0" indent="0">
              <a:spcBef>
                <a:spcPts val="0"/>
              </a:spcBef>
              <a:buNone/>
              <a:defRPr sz="2702"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09530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12027" y="1265447"/>
            <a:ext cx="7764054" cy="2877854"/>
          </a:xfrm>
          <a:noFill/>
        </p:spPr>
        <p:txBody>
          <a:bodyPr tIns="91429" bIns="91429" anchor="t" anchorCtr="0"/>
          <a:lstStyle>
            <a:lvl1pPr>
              <a:defRPr sz="5559" spc="-78"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12028" y="4135764"/>
            <a:ext cx="7765280" cy="1913473"/>
          </a:xfrm>
          <a:noFill/>
        </p:spPr>
        <p:txBody>
          <a:bodyPr lIns="182856" tIns="146286" rIns="182856" bIns="146286">
            <a:noAutofit/>
          </a:bodyPr>
          <a:lstStyle>
            <a:lvl1pPr marL="0" indent="0">
              <a:spcBef>
                <a:spcPts val="0"/>
              </a:spcBef>
              <a:buNone/>
              <a:defRPr sz="2702"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23723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3" tIns="35997" rIns="71993" bIns="35997" numCol="1" spcCol="0" rtlCol="0" anchor="ctr" anchorCtr="0" compatLnSpc="1">
            <a:prstTxWarp prst="textNoShape">
              <a:avLst/>
            </a:prstTxWarp>
          </a:bodyPr>
          <a:lstStyle/>
          <a:p>
            <a:pPr algn="ctr" defTabSz="719730"/>
            <a:endParaRPr lang="en-US" sz="1812"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7"/>
            <a:ext cx="1890821" cy="227791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grpSp>
      <p:sp>
        <p:nvSpPr>
          <p:cNvPr id="3" name="Subtitle 2"/>
          <p:cNvSpPr>
            <a:spLocks noGrp="1"/>
          </p:cNvSpPr>
          <p:nvPr>
            <p:ph type="subTitle" idx="1" hasCustomPrompt="1"/>
          </p:nvPr>
        </p:nvSpPr>
        <p:spPr>
          <a:xfrm>
            <a:off x="2737055" y="3803012"/>
            <a:ext cx="5474110" cy="1016159"/>
          </a:xfrm>
        </p:spPr>
        <p:txBody>
          <a:bodyPr vert="horz" wrap="square" lIns="182864" tIns="182864" rIns="0" bIns="0" rtlCol="0" anchor="ctr" anchorCtr="0">
            <a:spAutoFit/>
          </a:bodyPr>
          <a:lstStyle>
            <a:lvl1pPr marL="452634" indent="-450133">
              <a:buNone/>
              <a:defRPr lang="en-US" sz="3466" spc="-79" dirty="0" smtClean="0">
                <a:solidFill>
                  <a:schemeClr val="tx1">
                    <a:alpha val="99000"/>
                  </a:schemeClr>
                </a:solidFill>
                <a:latin typeface="Segoe UI Light" pitchFamily="34" charset="0"/>
              </a:defRPr>
            </a:lvl1pPr>
            <a:lvl2pPr marL="272580" indent="-270079">
              <a:buNone/>
              <a:defRPr lang="en-US" spc="-40"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9" y="243842"/>
            <a:ext cx="8780184" cy="599972"/>
          </a:xfrm>
        </p:spPr>
        <p:txBody>
          <a:bodyPr vert="horz" wrap="square" lIns="0" tIns="0" rIns="0" bIns="0" rtlCol="0" anchor="t">
            <a:spAutoFit/>
          </a:bodyPr>
          <a:lstStyle>
            <a:lvl1pPr marL="0" indent="0">
              <a:buNone/>
              <a:defRPr lang="en-US" sz="4332"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9083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12027" y="1265447"/>
            <a:ext cx="7764054" cy="2877854"/>
          </a:xfrm>
          <a:noFill/>
        </p:spPr>
        <p:txBody>
          <a:bodyPr tIns="91429" bIns="91429" anchor="t" anchorCtr="0"/>
          <a:lstStyle>
            <a:lvl1pPr>
              <a:defRPr sz="5559" spc="-78"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837734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12027" y="1265447"/>
            <a:ext cx="7764054" cy="2877854"/>
          </a:xfrm>
          <a:noFill/>
        </p:spPr>
        <p:txBody>
          <a:bodyPr tIns="91429" bIns="91429" anchor="t" anchorCtr="0"/>
          <a:lstStyle>
            <a:lvl1pPr>
              <a:defRPr sz="5559" spc="-7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17659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12026" y="1266795"/>
            <a:ext cx="6353391" cy="5546999"/>
          </a:xfrm>
          <a:noFill/>
        </p:spPr>
        <p:txBody>
          <a:bodyPr tIns="91429" bIns="91429" anchor="t" anchorCtr="0"/>
          <a:lstStyle>
            <a:lvl1pPr marL="0" marR="0" indent="0" algn="l" defTabSz="720008" rtl="0" eaLnBrk="1" fontAlgn="auto" latinLnBrk="0" hangingPunct="1">
              <a:lnSpc>
                <a:spcPct val="90000"/>
              </a:lnSpc>
              <a:spcBef>
                <a:spcPct val="0"/>
              </a:spcBef>
              <a:spcAft>
                <a:spcPts val="0"/>
              </a:spcAft>
              <a:buClrTx/>
              <a:buSzTx/>
              <a:buFontTx/>
              <a:buNone/>
              <a:tabLst/>
              <a:defRPr lang="en-US" sz="463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2707763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12026" y="1266795"/>
            <a:ext cx="6353391" cy="5546999"/>
          </a:xfrm>
          <a:noFill/>
        </p:spPr>
        <p:txBody>
          <a:bodyPr tIns="91429" bIns="91429" anchor="t" anchorCtr="0"/>
          <a:lstStyle>
            <a:lvl1pPr marL="0" marR="0" indent="0" algn="l" defTabSz="720008" rtl="0" eaLnBrk="1" fontAlgn="auto" latinLnBrk="0" hangingPunct="1">
              <a:lnSpc>
                <a:spcPct val="90000"/>
              </a:lnSpc>
              <a:spcBef>
                <a:spcPct val="0"/>
              </a:spcBef>
              <a:spcAft>
                <a:spcPts val="0"/>
              </a:spcAft>
              <a:buClrTx/>
              <a:buSzTx/>
              <a:buFontTx/>
              <a:buNone/>
              <a:tabLst/>
              <a:defRPr lang="en-US" sz="463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8988797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026" y="2223118"/>
            <a:ext cx="9177149" cy="1915965"/>
          </a:xfrm>
          <a:noFill/>
        </p:spPr>
        <p:txBody>
          <a:bodyPr tIns="91429" bIns="91429" anchor="t" anchorCtr="0"/>
          <a:lstStyle>
            <a:lvl1pPr>
              <a:defRPr sz="6794" spc="-7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13850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026" y="2223118"/>
            <a:ext cx="9177149" cy="1915965"/>
          </a:xfrm>
          <a:noFill/>
        </p:spPr>
        <p:txBody>
          <a:bodyPr tIns="91429" bIns="91429" anchor="t" anchorCtr="0"/>
          <a:lstStyle>
            <a:lvl1pPr>
              <a:defRPr sz="6794" spc="-78"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03244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354324" y="1"/>
            <a:ext cx="5246877" cy="7315201"/>
          </a:xfrm>
          <a:prstGeom prst="rect">
            <a:avLst/>
          </a:prstGeom>
        </p:spPr>
      </p:pic>
      <p:sp>
        <p:nvSpPr>
          <p:cNvPr id="3" name="Title 1"/>
          <p:cNvSpPr>
            <a:spLocks noGrp="1"/>
          </p:cNvSpPr>
          <p:nvPr>
            <p:ph type="title" hasCustomPrompt="1"/>
          </p:nvPr>
        </p:nvSpPr>
        <p:spPr>
          <a:xfrm>
            <a:off x="212026" y="2223118"/>
            <a:ext cx="9177149" cy="1915965"/>
          </a:xfrm>
          <a:noFill/>
        </p:spPr>
        <p:txBody>
          <a:bodyPr tIns="91429" bIns="91429" anchor="t" anchorCtr="0"/>
          <a:lstStyle>
            <a:lvl1pPr>
              <a:defRPr sz="6794" spc="-78"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9095163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08357" y="1553715"/>
            <a:ext cx="3533342" cy="44942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7" tIns="112936" rIns="144007" bIns="112936" numCol="1" spcCol="0" rtlCol="0" fromWordArt="0" anchor="t" anchorCtr="0" forceAA="0" compatLnSpc="1">
            <a:prstTxWarp prst="textNoShape">
              <a:avLst/>
            </a:prstTxWarp>
            <a:noAutofit/>
          </a:bodyPr>
          <a:lstStyle/>
          <a:p>
            <a:pPr defTabSz="719799">
              <a:lnSpc>
                <a:spcPct val="90000"/>
              </a:lnSpc>
            </a:pPr>
            <a:endParaRPr lang="en-US" sz="1544"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953193" y="1553713"/>
            <a:ext cx="5295040" cy="1594838"/>
          </a:xfrm>
        </p:spPr>
        <p:txBody>
          <a:bodyPr/>
          <a:lstStyle>
            <a:lvl1pPr marL="0" indent="0">
              <a:buNone/>
              <a:defRPr>
                <a:solidFill>
                  <a:srgbClr val="FFFFFF"/>
                </a:solidFill>
              </a:defRPr>
            </a:lvl1pPr>
            <a:lvl2pPr marL="0" indent="0">
              <a:buFontTx/>
              <a:buNone/>
              <a:defRPr sz="1544">
                <a:solidFill>
                  <a:srgbClr val="FFFFFF"/>
                </a:solidFill>
              </a:defRPr>
            </a:lvl2pPr>
            <a:lvl3pPr marL="176462" indent="0">
              <a:buNone/>
              <a:defRPr>
                <a:solidFill>
                  <a:srgbClr val="FFFFFF"/>
                </a:solidFill>
              </a:defRPr>
            </a:lvl3pPr>
            <a:lvl4pPr marL="352924" indent="0">
              <a:buNone/>
              <a:defRPr>
                <a:solidFill>
                  <a:srgbClr val="FFFFFF"/>
                </a:solidFill>
              </a:defRPr>
            </a:lvl4pPr>
            <a:lvl5pPr marL="52938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461253"/>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97">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266797"/>
            <a:ext cx="3035764" cy="420779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87" tIns="112950" rIns="141187" bIns="112950" numCol="1" spcCol="0" rtlCol="0" fromWordArt="0" anchor="t" anchorCtr="0" forceAA="0" compatLnSpc="1">
            <a:prstTxWarp prst="textNoShape">
              <a:avLst/>
            </a:prstTxWarp>
            <a:noAutofit/>
          </a:bodyPr>
          <a:lstStyle/>
          <a:p>
            <a:pPr algn="ctr" defTabSz="719892">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035783" y="1266797"/>
            <a:ext cx="3035764" cy="4207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87" tIns="112950" rIns="141187" bIns="112950" numCol="1" spcCol="0" rtlCol="0" fromWordArt="0" anchor="t" anchorCtr="0" forceAA="0" compatLnSpc="1">
            <a:prstTxWarp prst="textNoShape">
              <a:avLst/>
            </a:prstTxWarp>
            <a:noAutofit/>
          </a:bodyPr>
          <a:lstStyle/>
          <a:p>
            <a:pPr algn="ctr" defTabSz="719892">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6071269" y="1266797"/>
            <a:ext cx="3035764" cy="42077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87" tIns="112950" rIns="141187" bIns="112950" numCol="1" spcCol="0" rtlCol="0" fromWordArt="0" anchor="t" anchorCtr="0" forceAA="0" compatLnSpc="1">
            <a:prstTxWarp prst="textNoShape">
              <a:avLst/>
            </a:prstTxWarp>
            <a:noAutofit/>
          </a:bodyPr>
          <a:lstStyle/>
          <a:p>
            <a:pPr algn="ctr" defTabSz="719892">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12026" y="5474592"/>
            <a:ext cx="2682572" cy="398485"/>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035783" y="5474592"/>
            <a:ext cx="2823757" cy="398485"/>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6071268" y="5474592"/>
            <a:ext cx="2823757" cy="398485"/>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1"/>
            <a:r>
              <a:rPr lang="en-US" dirty="0" smtClean="0"/>
              <a:t>Second level</a:t>
            </a:r>
          </a:p>
        </p:txBody>
      </p:sp>
    </p:spTree>
    <p:extLst>
      <p:ext uri="{BB962C8B-B14F-4D97-AF65-F5344CB8AC3E}">
        <p14:creationId xmlns:p14="http://schemas.microsoft.com/office/powerpoint/2010/main" val="1639936124"/>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12026" y="1268456"/>
            <a:ext cx="9177149" cy="1594838"/>
          </a:xfrm>
        </p:spPr>
        <p:txBody>
          <a:bodyPr/>
          <a:lstStyle>
            <a:lvl1pPr marL="0" indent="0">
              <a:buNone/>
              <a:defRPr>
                <a:solidFill>
                  <a:srgbClr val="00188F"/>
                </a:solidFill>
              </a:defRPr>
            </a:lvl1pPr>
            <a:lvl2pPr marL="0" indent="0">
              <a:buFontTx/>
              <a:buNone/>
              <a:defRPr sz="1544"/>
            </a:lvl2pPr>
            <a:lvl3pPr marL="176462" indent="0">
              <a:buNone/>
              <a:defRPr/>
            </a:lvl3pPr>
            <a:lvl4pPr marL="352924" indent="0">
              <a:buNone/>
              <a:defRPr/>
            </a:lvl4pPr>
            <a:lvl5pPr marL="5293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27901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0183382"/>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12026" y="1268456"/>
            <a:ext cx="9177149" cy="1594838"/>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9069956"/>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2026" y="1268456"/>
            <a:ext cx="9177149" cy="164709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779070"/>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2026" y="1268456"/>
            <a:ext cx="9177149" cy="1647095"/>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4588378"/>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26403"/>
          </a:xfrm>
        </p:spPr>
        <p:txBody>
          <a:bodyPr wrap="square">
            <a:spAutoFit/>
          </a:bodyPr>
          <a:lstStyle>
            <a:lvl1pPr marL="0" indent="0">
              <a:spcBef>
                <a:spcPts val="945"/>
              </a:spcBef>
              <a:buClr>
                <a:schemeClr val="tx1"/>
              </a:buClr>
              <a:buFont typeface="Wingdings" pitchFamily="2" charset="2"/>
              <a:buNone/>
              <a:defRPr sz="2702">
                <a:solidFill>
                  <a:srgbClr val="00188F"/>
                </a:solidFill>
              </a:defRPr>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26403"/>
          </a:xfrm>
        </p:spPr>
        <p:txBody>
          <a:bodyPr wrap="square">
            <a:spAutoFit/>
          </a:bodyPr>
          <a:lstStyle>
            <a:lvl1pPr marL="0" indent="0">
              <a:spcBef>
                <a:spcPts val="945"/>
              </a:spcBef>
              <a:buClr>
                <a:schemeClr val="tx1"/>
              </a:buClr>
              <a:buFont typeface="Wingdings" pitchFamily="2" charset="2"/>
              <a:buNone/>
              <a:defRPr sz="2702">
                <a:solidFill>
                  <a:srgbClr val="00188F"/>
                </a:solidFill>
              </a:defRPr>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568255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26403"/>
          </a:xfrm>
        </p:spPr>
        <p:txBody>
          <a:bodyPr wrap="square">
            <a:spAutoFit/>
          </a:bodyPr>
          <a:lstStyle>
            <a:lvl1pPr marL="0" indent="0">
              <a:spcBef>
                <a:spcPts val="945"/>
              </a:spcBef>
              <a:buClr>
                <a:schemeClr val="tx1"/>
              </a:buClr>
              <a:buFont typeface="Wingdings" pitchFamily="2" charset="2"/>
              <a:buNone/>
              <a:defRPr sz="2702"/>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26403"/>
          </a:xfrm>
        </p:spPr>
        <p:txBody>
          <a:bodyPr wrap="square">
            <a:spAutoFit/>
          </a:bodyPr>
          <a:lstStyle>
            <a:lvl1pPr marL="0" indent="0">
              <a:spcBef>
                <a:spcPts val="945"/>
              </a:spcBef>
              <a:buClr>
                <a:schemeClr val="tx1"/>
              </a:buClr>
              <a:buFont typeface="Wingdings" pitchFamily="2" charset="2"/>
              <a:buNone/>
              <a:defRPr sz="2702"/>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3360086"/>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78661"/>
          </a:xfrm>
        </p:spPr>
        <p:txBody>
          <a:bodyPr wrap="square">
            <a:spAutoFit/>
          </a:bodyPr>
          <a:lstStyle>
            <a:lvl1pPr marL="221804" indent="-221804">
              <a:spcBef>
                <a:spcPts val="945"/>
              </a:spcBef>
              <a:buClr>
                <a:schemeClr val="tx1"/>
              </a:buClr>
              <a:buFont typeface="Arial" pitchFamily="34" charset="0"/>
              <a:buChar char="•"/>
              <a:defRPr sz="2702"/>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78661"/>
          </a:xfrm>
        </p:spPr>
        <p:txBody>
          <a:bodyPr wrap="square">
            <a:spAutoFit/>
          </a:bodyPr>
          <a:lstStyle>
            <a:lvl1pPr marL="221804" indent="-221804">
              <a:spcBef>
                <a:spcPts val="945"/>
              </a:spcBef>
              <a:buClr>
                <a:schemeClr val="tx1"/>
              </a:buClr>
              <a:buFont typeface="Arial" pitchFamily="34" charset="0"/>
              <a:buChar char="•"/>
              <a:defRPr sz="2702"/>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297308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78661"/>
          </a:xfrm>
        </p:spPr>
        <p:txBody>
          <a:bodyPr wrap="square">
            <a:spAutoFit/>
          </a:bodyPr>
          <a:lstStyle>
            <a:lvl1pPr marL="221804" indent="-221804">
              <a:spcBef>
                <a:spcPts val="945"/>
              </a:spcBef>
              <a:buClrTx/>
              <a:buFont typeface="Arial" pitchFamily="34" charset="0"/>
              <a:buChar char="•"/>
              <a:defRPr sz="2702">
                <a:solidFill>
                  <a:srgbClr val="00188F"/>
                </a:solidFill>
              </a:defRPr>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78661"/>
          </a:xfrm>
        </p:spPr>
        <p:txBody>
          <a:bodyPr wrap="square">
            <a:spAutoFit/>
          </a:bodyPr>
          <a:lstStyle>
            <a:lvl1pPr marL="221804" indent="-221804">
              <a:spcBef>
                <a:spcPts val="945"/>
              </a:spcBef>
              <a:buClrTx/>
              <a:buFont typeface="Arial" pitchFamily="34" charset="0"/>
              <a:buChar char="•"/>
              <a:defRPr sz="2702">
                <a:solidFill>
                  <a:srgbClr val="00188F"/>
                </a:solidFill>
              </a:defRPr>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4613552"/>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0317399"/>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333844"/>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525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21689766"/>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9490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7536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68454"/>
            <a:ext cx="9601200"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1" tIns="36001" rIns="36001" bIns="36001" numCol="1" spcCol="0" rtlCol="0" fromWordArt="0" anchor="ctr" anchorCtr="0" forceAA="0" compatLnSpc="1">
            <a:prstTxWarp prst="textNoShape">
              <a:avLst/>
            </a:prstTxWarp>
            <a:noAutofit/>
          </a:bodyPr>
          <a:lstStyle/>
          <a:p>
            <a:pPr algn="ctr" defTabSz="719799"/>
            <a:endParaRPr lang="en-US" sz="13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12027" y="1277142"/>
            <a:ext cx="9177148" cy="1582912"/>
          </a:xfrm>
        </p:spPr>
        <p:txBody>
          <a:bodyPr/>
          <a:lstStyle>
            <a:lvl1pPr marL="0" indent="0">
              <a:buNone/>
              <a:defRPr sz="2547">
                <a:gradFill>
                  <a:gsLst>
                    <a:gs pos="1250">
                      <a:srgbClr val="000000"/>
                    </a:gs>
                    <a:gs pos="100000">
                      <a:srgbClr val="000000"/>
                    </a:gs>
                  </a:gsLst>
                  <a:lin ang="5400000" scaled="0"/>
                </a:gradFill>
                <a:latin typeface="Segoe UI" pitchFamily="34" charset="0"/>
                <a:cs typeface="Segoe UI" pitchFamily="34" charset="0"/>
              </a:defRPr>
            </a:lvl1pPr>
            <a:lvl2pPr marL="267513" indent="0">
              <a:buNone/>
              <a:defRPr>
                <a:gradFill>
                  <a:gsLst>
                    <a:gs pos="1250">
                      <a:srgbClr val="000000"/>
                    </a:gs>
                    <a:gs pos="100000">
                      <a:srgbClr val="000000"/>
                    </a:gs>
                  </a:gsLst>
                  <a:lin ang="5400000" scaled="0"/>
                </a:gradFill>
                <a:latin typeface="Segoe UI" pitchFamily="34" charset="0"/>
                <a:cs typeface="Segoe UI" pitchFamily="34" charset="0"/>
              </a:defRPr>
            </a:lvl2pPr>
            <a:lvl3pPr marL="451273" indent="0">
              <a:buNone/>
              <a:defRPr>
                <a:gradFill>
                  <a:gsLst>
                    <a:gs pos="1250">
                      <a:srgbClr val="000000"/>
                    </a:gs>
                    <a:gs pos="100000">
                      <a:srgbClr val="000000"/>
                    </a:gs>
                  </a:gsLst>
                  <a:lin ang="5400000" scaled="0"/>
                </a:gradFill>
                <a:latin typeface="Segoe UI" pitchFamily="34" charset="0"/>
                <a:cs typeface="Segoe UI" pitchFamily="34" charset="0"/>
              </a:defRPr>
            </a:lvl3pPr>
            <a:lvl4pPr marL="628782" indent="0">
              <a:buNone/>
              <a:defRPr>
                <a:gradFill>
                  <a:gsLst>
                    <a:gs pos="1250">
                      <a:srgbClr val="000000"/>
                    </a:gs>
                    <a:gs pos="100000">
                      <a:srgbClr val="000000"/>
                    </a:gs>
                  </a:gsLst>
                  <a:lin ang="5400000" scaled="0"/>
                </a:gradFill>
                <a:latin typeface="Segoe UI" pitchFamily="34" charset="0"/>
                <a:cs typeface="Segoe UI" pitchFamily="34" charset="0"/>
              </a:defRPr>
            </a:lvl4pPr>
            <a:lvl5pPr marL="811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72217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12026" y="1268457"/>
            <a:ext cx="9177149" cy="1944164"/>
          </a:xfrm>
          <a:prstGeom prst="rect">
            <a:avLst/>
          </a:prstGeom>
        </p:spPr>
        <p:txBody>
          <a:bodyPr/>
          <a:lstStyle>
            <a:lvl1pPr marL="224255" indent="-224255">
              <a:buClr>
                <a:schemeClr val="tx1"/>
              </a:buClr>
              <a:buSzPct val="90000"/>
              <a:buFont typeface="Arial" pitchFamily="34" charset="0"/>
              <a:buChar char="•"/>
              <a:defRPr sz="270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1156" indent="-216902">
              <a:buClr>
                <a:schemeClr val="tx1"/>
              </a:buClr>
              <a:buSzPct val="90000"/>
              <a:buFont typeface="Arial" pitchFamily="34" charset="0"/>
              <a:buChar char="•"/>
              <a:defRPr sz="254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65410" indent="-224255">
              <a:buClr>
                <a:schemeClr val="tx1"/>
              </a:buClr>
              <a:buSzPct val="90000"/>
              <a:buFont typeface="Arial" pitchFamily="34" charset="0"/>
              <a:buChar char="•"/>
              <a:defRPr sz="223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41873" indent="-176462">
              <a:buClr>
                <a:schemeClr val="tx1"/>
              </a:buClr>
              <a:buSzPct val="90000"/>
              <a:buFont typeface="Arial" pitchFamily="34" charset="0"/>
              <a:buChar char="•"/>
              <a:defRPr sz="18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18335" indent="-176462">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1"/>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856"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89792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246909231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904577192"/>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534294272"/>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30698474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898364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52569823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797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9789063"/>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079699781"/>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94049712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2010662043"/>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72888052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3453022519"/>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340101263"/>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1787571110"/>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2032000"/>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212853022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4211408043"/>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77349007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68" indent="-230068">
              <a:spcBef>
                <a:spcPts val="945"/>
              </a:spcBef>
              <a:buClr>
                <a:schemeClr val="tx1"/>
              </a:buClr>
              <a:buFont typeface="Wingdings" pitchFamily="2" charset="2"/>
              <a:buChar char=""/>
              <a:defRPr/>
            </a:lvl1pPr>
            <a:lvl2pPr marL="410122" indent="-180053">
              <a:defRPr sz="1575"/>
            </a:lvl2pPr>
            <a:lvl3pPr marL="540161" indent="-130039">
              <a:tabLst/>
              <a:defRPr sz="1575"/>
            </a:lvl3pPr>
            <a:lvl4pPr marL="680201" indent="-140042">
              <a:defRPr/>
            </a:lvl4pPr>
            <a:lvl5pPr marL="810240" indent="-1300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5" y="1544320"/>
            <a:ext cx="4249638" cy="1851917"/>
          </a:xfrm>
        </p:spPr>
        <p:txBody>
          <a:bodyPr>
            <a:spAutoFit/>
          </a:bodyPr>
          <a:lstStyle>
            <a:lvl1pPr marL="267579" indent="-267579">
              <a:spcBef>
                <a:spcPts val="945"/>
              </a:spcBef>
              <a:buFont typeface="Wingdings" pitchFamily="2" charset="2"/>
              <a:buChar char=""/>
              <a:defRPr lang="en-US" sz="2836" kern="1200" spc="-56" baseline="0" dirty="0" smtClean="0">
                <a:solidFill>
                  <a:schemeClr val="tx1">
                    <a:alpha val="99000"/>
                  </a:schemeClr>
                </a:solidFill>
                <a:latin typeface="+mj-lt"/>
                <a:ea typeface="+mn-ea"/>
                <a:cs typeface="+mn-cs"/>
              </a:defRPr>
            </a:lvl1pPr>
            <a:lvl2pPr marL="500149" indent="-270079">
              <a:defRPr lang="en-US" sz="1575" kern="1200" spc="0" baseline="0" dirty="0" smtClean="0">
                <a:solidFill>
                  <a:schemeClr val="tx1">
                    <a:alpha val="99000"/>
                  </a:schemeClr>
                </a:solidFill>
                <a:latin typeface="+mn-lt"/>
                <a:ea typeface="+mn-ea"/>
                <a:cs typeface="+mn-cs"/>
              </a:defRPr>
            </a:lvl2pPr>
            <a:lvl3pPr marL="680201" indent="-270079">
              <a:defRPr lang="en-US" sz="1575" kern="1200" spc="0" baseline="0" dirty="0" smtClean="0">
                <a:solidFill>
                  <a:schemeClr val="tx1">
                    <a:alpha val="99000"/>
                  </a:schemeClr>
                </a:solidFill>
                <a:latin typeface="+mn-lt"/>
                <a:ea typeface="+mn-ea"/>
                <a:cs typeface="+mn-cs"/>
              </a:defRPr>
            </a:lvl3pPr>
            <a:lvl4pPr marL="810240" indent="-270079">
              <a:defRPr lang="en-US" sz="1575" kern="1200" spc="0" baseline="0" dirty="0" smtClean="0">
                <a:solidFill>
                  <a:schemeClr val="tx1">
                    <a:alpha val="99000"/>
                  </a:schemeClr>
                </a:solidFill>
                <a:latin typeface="+mn-lt"/>
                <a:ea typeface="+mn-ea"/>
                <a:cs typeface="+mn-cs"/>
              </a:defRPr>
            </a:lvl4pPr>
            <a:lvl5pPr marL="950281" indent="-270079">
              <a:defRPr lang="en-US" sz="1575" kern="1200" spc="0" baseline="0" dirty="0">
                <a:solidFill>
                  <a:schemeClr val="tx1">
                    <a:alpha val="99000"/>
                  </a:schemeClr>
                </a:solidFill>
                <a:latin typeface="+mn-lt"/>
                <a:ea typeface="+mn-ea"/>
                <a:cs typeface="+mn-cs"/>
              </a:defRPr>
            </a:lvl5pPr>
          </a:lstStyle>
          <a:p>
            <a:pPr marL="230068" marR="0" lvl="0"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68" marR="0" lvl="1"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68" marR="0" lvl="2"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68" marR="0" lvl="3"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68" marR="0" lvl="4"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04962307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632050"/>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32025057"/>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9"/>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1"/>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2"/>
            <a:ext cx="1256903" cy="28625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9" y="243841"/>
            <a:ext cx="1967551" cy="309695"/>
          </a:xfrm>
          <a:prstGeom prst="rect">
            <a:avLst/>
          </a:prstGeom>
        </p:spPr>
      </p:pic>
    </p:spTree>
    <p:extLst>
      <p:ext uri="{BB962C8B-B14F-4D97-AF65-F5344CB8AC3E}">
        <p14:creationId xmlns:p14="http://schemas.microsoft.com/office/powerpoint/2010/main" val="393780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89786661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724612544"/>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1677370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17175656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4250926077"/>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26976084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6037529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2"/>
            <a:ext cx="4321665" cy="1575688"/>
          </a:xfrm>
        </p:spPr>
        <p:txBody>
          <a:bodyPr/>
          <a:lstStyle>
            <a:lvl1pPr marL="268829" indent="-268829">
              <a:lnSpc>
                <a:spcPct val="90000"/>
              </a:lnSpc>
              <a:buSzPct val="80000"/>
              <a:buFont typeface="Arial" pitchFamily="34" charset="0"/>
              <a:buChar char="•"/>
              <a:defRPr sz="2521"/>
            </a:lvl1pPr>
            <a:lvl2pPr marL="493896" indent="-225066">
              <a:lnSpc>
                <a:spcPct val="90000"/>
              </a:lnSpc>
              <a:buSzPct val="80000"/>
              <a:buFont typeface="Arial" pitchFamily="34" charset="0"/>
              <a:buChar char="•"/>
              <a:defRPr sz="2206"/>
            </a:lvl2pPr>
            <a:lvl3pPr marL="720212" indent="-226317">
              <a:lnSpc>
                <a:spcPct val="90000"/>
              </a:lnSpc>
              <a:buSzPct val="80000"/>
              <a:buFont typeface="Arial" pitchFamily="34" charset="0"/>
              <a:buChar char="•"/>
              <a:defRPr sz="1890"/>
            </a:lvl3pPr>
            <a:lvl4pPr marL="1349150" indent="-177552">
              <a:lnSpc>
                <a:spcPct val="90000"/>
              </a:lnSpc>
              <a:buSzPct val="80000"/>
              <a:buFont typeface="Arial" pitchFamily="34" charset="0"/>
              <a:buChar char="•"/>
              <a:defRPr sz="1575"/>
            </a:lvl4pPr>
            <a:lvl5pPr marL="1531702" indent="-182553">
              <a:lnSpc>
                <a:spcPct val="90000"/>
              </a:lnSpc>
              <a:buSzPct val="80000"/>
              <a:buFont typeface="Arial" pitchFamily="34" charset="0"/>
              <a:buChar char="•"/>
              <a:defRPr sz="1575"/>
            </a:lvl5pPr>
            <a:lvl6pPr>
              <a:defRPr sz="1497"/>
            </a:lvl6pPr>
            <a:lvl7pPr>
              <a:defRPr sz="1497"/>
            </a:lvl7pPr>
            <a:lvl8pPr>
              <a:defRPr sz="1497"/>
            </a:lvl8pPr>
            <a:lvl9pPr>
              <a:defRPr sz="14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2"/>
            <a:ext cx="4321665" cy="1575688"/>
          </a:xfrm>
        </p:spPr>
        <p:txBody>
          <a:bodyPr/>
          <a:lstStyle>
            <a:lvl1pPr marL="360106" indent="-360106">
              <a:lnSpc>
                <a:spcPct val="90000"/>
              </a:lnSpc>
              <a:buSzPct val="80000"/>
              <a:buFont typeface="Arial" pitchFamily="34" charset="0"/>
              <a:buChar char="•"/>
              <a:defRPr lang="en-US" sz="2521" kern="1200" spc="-56" baseline="0" dirty="0" smtClean="0">
                <a:solidFill>
                  <a:schemeClr val="tx1">
                    <a:alpha val="99000"/>
                  </a:schemeClr>
                </a:solidFill>
                <a:latin typeface="+mj-lt"/>
                <a:ea typeface="+mn-ea"/>
                <a:cs typeface="+mn-cs"/>
              </a:defRPr>
            </a:lvl1pPr>
            <a:lvl2pPr marL="628937" indent="-36010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3975" indent="-270079">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677" indent="-270079">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229" indent="-270079">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97"/>
            </a:lvl6pPr>
            <a:lvl7pPr>
              <a:defRPr sz="1497"/>
            </a:lvl7pPr>
            <a:lvl8pPr>
              <a:defRPr sz="1497"/>
            </a:lvl8pPr>
            <a:lvl9pPr>
              <a:defRPr sz="1497"/>
            </a:lvl9pPr>
          </a:lstStyle>
          <a:p>
            <a:pPr marL="268829" marR="0" lvl="0"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29" marR="0" lvl="1"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29" marR="0" lvl="2"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29" marR="0" lvl="3"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29" marR="0" lvl="4"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10766256"/>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405786505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421324555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401194843"/>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3338729542"/>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2403607036"/>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769911673"/>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2032000"/>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363425652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77902891"/>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2599472438"/>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121229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1" y="2417918"/>
            <a:ext cx="4320540" cy="1532086"/>
          </a:xfrm>
        </p:spPr>
        <p:txBody>
          <a:bodyPr/>
          <a:lstStyle>
            <a:lvl1pPr marL="317594" indent="-317594">
              <a:buSzPct val="80000"/>
              <a:buFont typeface="Arial" pitchFamily="34" charset="0"/>
              <a:buChar char="•"/>
              <a:defRPr sz="2206"/>
            </a:lvl1pPr>
            <a:lvl2pPr marL="586424" indent="-253825">
              <a:buSzPct val="80000"/>
              <a:buFont typeface="Arial" pitchFamily="34" charset="0"/>
              <a:buChar char="•"/>
              <a:defRPr sz="2206"/>
            </a:lvl2pPr>
            <a:lvl3pPr marL="808989" indent="-222566" defTabSz="811490">
              <a:buSzPct val="80000"/>
              <a:buFont typeface="Arial" pitchFamily="34" charset="0"/>
              <a:buChar char="•"/>
              <a:defRPr sz="1890"/>
            </a:lvl3pPr>
            <a:lvl4pPr marL="1037807" indent="-226317">
              <a:buSzPct val="80000"/>
              <a:buFont typeface="Arial" pitchFamily="34" charset="0"/>
              <a:buChar char="•"/>
              <a:defRPr sz="1575"/>
            </a:lvl4pPr>
            <a:lvl5pPr marL="1214109" indent="-176302">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8"/>
            <a:ext cx="4321665" cy="1532086"/>
          </a:xfrm>
        </p:spPr>
        <p:txBody>
          <a:bodyPr/>
          <a:lstStyle>
            <a:lvl1pPr marL="233392" indent="-23339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06" indent="-36010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678" indent="-270079">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570" indent="-270079">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03" indent="-270079">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570" indent="-270079">
              <a:defRPr sz="1260"/>
            </a:lvl6pPr>
            <a:lvl7pPr marL="1262874" indent="-225066">
              <a:defRPr sz="1260"/>
            </a:lvl7pPr>
            <a:lvl8pPr>
              <a:defRPr sz="1260"/>
            </a:lvl8pPr>
            <a:lvl9pPr>
              <a:defRPr sz="1260"/>
            </a:lvl9pPr>
          </a:lstStyle>
          <a:p>
            <a:pPr marL="317594" lvl="0" indent="-317594" algn="l" defTabSz="720184" rtl="0" eaLnBrk="1" latinLnBrk="0" hangingPunct="1">
              <a:lnSpc>
                <a:spcPct val="90000"/>
              </a:lnSpc>
              <a:spcBef>
                <a:spcPct val="20000"/>
              </a:spcBef>
              <a:buSzPct val="80000"/>
            </a:pPr>
            <a:r>
              <a:rPr lang="en-US" smtClean="0"/>
              <a:t>Click to edit Master text styles</a:t>
            </a:r>
          </a:p>
          <a:p>
            <a:pPr marL="317594" lvl="1" indent="-317594" algn="l" defTabSz="720184" rtl="0" eaLnBrk="1" latinLnBrk="0" hangingPunct="1">
              <a:lnSpc>
                <a:spcPct val="90000"/>
              </a:lnSpc>
              <a:spcBef>
                <a:spcPct val="20000"/>
              </a:spcBef>
              <a:buSzPct val="80000"/>
            </a:pPr>
            <a:r>
              <a:rPr lang="en-US" smtClean="0"/>
              <a:t>Second level</a:t>
            </a:r>
          </a:p>
          <a:p>
            <a:pPr marL="317594" lvl="2" indent="-317594" algn="l" defTabSz="720184" rtl="0" eaLnBrk="1" latinLnBrk="0" hangingPunct="1">
              <a:lnSpc>
                <a:spcPct val="90000"/>
              </a:lnSpc>
              <a:spcBef>
                <a:spcPct val="20000"/>
              </a:spcBef>
              <a:buSzPct val="80000"/>
            </a:pPr>
            <a:r>
              <a:rPr lang="en-US" smtClean="0"/>
              <a:t>Third level</a:t>
            </a:r>
          </a:p>
          <a:p>
            <a:pPr marL="317594" lvl="3" indent="-317594" algn="l" defTabSz="720184" rtl="0" eaLnBrk="1" latinLnBrk="0" hangingPunct="1">
              <a:lnSpc>
                <a:spcPct val="90000"/>
              </a:lnSpc>
              <a:spcBef>
                <a:spcPct val="20000"/>
              </a:spcBef>
              <a:buSzPct val="80000"/>
            </a:pPr>
            <a:r>
              <a:rPr lang="en-US" smtClean="0"/>
              <a:t>Fourth level</a:t>
            </a:r>
          </a:p>
          <a:p>
            <a:pPr marL="317594" lvl="4" indent="-317594" algn="l" defTabSz="72018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167849558"/>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64521555"/>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9"/>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1"/>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2"/>
            <a:ext cx="1256903" cy="28625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9" y="243841"/>
            <a:ext cx="1967551" cy="309695"/>
          </a:xfrm>
          <a:prstGeom prst="rect">
            <a:avLst/>
          </a:prstGeom>
        </p:spPr>
      </p:pic>
    </p:spTree>
    <p:extLst>
      <p:ext uri="{BB962C8B-B14F-4D97-AF65-F5344CB8AC3E}">
        <p14:creationId xmlns:p14="http://schemas.microsoft.com/office/powerpoint/2010/main" val="62654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088790323"/>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00749108"/>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06139384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975157619"/>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641767193"/>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650761862"/>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488662949"/>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128461230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05" indent="0">
              <a:buNone/>
              <a:defRPr sz="1575"/>
            </a:lvl3pPr>
            <a:lvl4pPr marL="360106" indent="0">
              <a:buNone/>
              <a:defRPr sz="1575"/>
            </a:lvl4pPr>
            <a:lvl5pPr marL="546412"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2">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40869243"/>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1552862409"/>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2506576126"/>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130188476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4183261357"/>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2992498978"/>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2032000"/>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1609644021"/>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703692524"/>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164286168"/>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5276395"/>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0519244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05" indent="0">
              <a:buNone/>
              <a:defRPr sz="1575">
                <a:solidFill>
                  <a:schemeClr val="tx1">
                    <a:alpha val="99000"/>
                  </a:schemeClr>
                </a:solidFill>
              </a:defRPr>
            </a:lvl3pPr>
            <a:lvl4pPr marL="360106" indent="0">
              <a:buNone/>
              <a:defRPr sz="1575">
                <a:solidFill>
                  <a:schemeClr val="tx1">
                    <a:alpha val="99000"/>
                  </a:schemeClr>
                </a:solidFill>
              </a:defRPr>
            </a:lvl4pPr>
            <a:lvl5pPr marL="546412"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1">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17206760"/>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9"/>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1"/>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2"/>
            <a:ext cx="1256903" cy="28625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9" y="243841"/>
            <a:ext cx="1967551" cy="309695"/>
          </a:xfrm>
          <a:prstGeom prst="rect">
            <a:avLst/>
          </a:prstGeom>
        </p:spPr>
      </p:pic>
    </p:spTree>
    <p:extLst>
      <p:ext uri="{BB962C8B-B14F-4D97-AF65-F5344CB8AC3E}">
        <p14:creationId xmlns:p14="http://schemas.microsoft.com/office/powerpoint/2010/main" val="233946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720754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234321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1412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579" indent="0">
              <a:buNone/>
              <a:defRPr>
                <a:gradFill>
                  <a:gsLst>
                    <a:gs pos="1250">
                      <a:srgbClr val="000000"/>
                    </a:gs>
                    <a:gs pos="100000">
                      <a:srgbClr val="000000"/>
                    </a:gs>
                  </a:gsLst>
                  <a:lin ang="5400000" scaled="0"/>
                </a:gradFill>
                <a:latin typeface="Consolas" pitchFamily="49" charset="0"/>
                <a:cs typeface="Consolas" pitchFamily="49" charset="0"/>
              </a:defRPr>
            </a:lvl2pPr>
            <a:lvl3pPr marL="451384"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37" indent="0">
              <a:buNone/>
              <a:defRPr>
                <a:gradFill>
                  <a:gsLst>
                    <a:gs pos="1250">
                      <a:srgbClr val="000000"/>
                    </a:gs>
                    <a:gs pos="100000">
                      <a:srgbClr val="000000"/>
                    </a:gs>
                  </a:gsLst>
                  <a:lin ang="5400000" scaled="0"/>
                </a:gradFill>
                <a:latin typeface="Consolas" pitchFamily="49" charset="0"/>
                <a:cs typeface="Consolas" pitchFamily="49" charset="0"/>
              </a:defRPr>
            </a:lvl4pPr>
            <a:lvl5pPr marL="8114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6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083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7675626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9"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8" y="1544319"/>
            <a:ext cx="8782135" cy="1565750"/>
          </a:xfrm>
          <a:prstGeom prst="rect">
            <a:avLst/>
          </a:prstGeom>
        </p:spPr>
        <p:txBody>
          <a:bodyPr/>
          <a:lstStyle>
            <a:lvl1pPr marL="270079" indent="-270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46"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12"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265"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319"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836" spc="-4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303039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599972"/>
          </a:xfrm>
        </p:spPr>
        <p:txBody>
          <a:bodyPr/>
          <a:lstStyle>
            <a:lvl1pPr>
              <a:defRPr sz="433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21"/>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40" baseline="0">
                <a:gradFill>
                  <a:gsLst>
                    <a:gs pos="0">
                      <a:srgbClr val="595959"/>
                    </a:gs>
                    <a:gs pos="86000">
                      <a:srgbClr val="595959"/>
                    </a:gs>
                  </a:gsLst>
                  <a:lin ang="5400000" scaled="0"/>
                </a:gradFill>
              </a:defRPr>
            </a:lvl2pPr>
            <a:lvl3pPr marL="991585" indent="-3176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177" indent="-2725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266" indent="-265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9377426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108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676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05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70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165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339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528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753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82552696"/>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8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75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21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9" y="3682175"/>
            <a:ext cx="5108451" cy="2136038"/>
          </a:xfrm>
        </p:spPr>
        <p:txBody>
          <a:bodyPr vert="horz" wrap="square" lIns="0" tIns="0" rIns="0" bIns="0" rtlCol="0" anchor="ctr" anchorCtr="0">
            <a:noAutofit/>
          </a:bodyPr>
          <a:lstStyle>
            <a:lvl1pPr algn="l" defTabSz="72018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60" y="5847475"/>
            <a:ext cx="5106769" cy="714298"/>
          </a:xfrm>
        </p:spPr>
        <p:txBody>
          <a:bodyPr vert="horz" wrap="square" lIns="0" tIns="0" rIns="0" bIns="0" rtlCol="0">
            <a:spAutoFit/>
          </a:bodyPr>
          <a:lstStyle>
            <a:lvl1pPr marL="0" indent="0">
              <a:buNone/>
              <a:defRPr lang="en-US" sz="1497"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955784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16884"/>
            <a:ext cx="5402082" cy="1461939"/>
          </a:xfrm>
        </p:spPr>
        <p:txBody>
          <a:bodyPr anchor="b" anchorCtr="0"/>
          <a:lstStyle>
            <a:lvl1pPr>
              <a:defRPr kumimoji="0" lang="en-US" sz="5278"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18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40760749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3"/>
            <a:ext cx="8064357" cy="492443"/>
          </a:xfrm>
        </p:spPr>
        <p:txBody>
          <a:bodyPr>
            <a:noAutofit/>
          </a:bodyPr>
          <a:lstStyle>
            <a:lvl1pPr marL="0" indent="0" algn="l">
              <a:lnSpc>
                <a:spcPct val="90000"/>
              </a:lnSpc>
              <a:spcBef>
                <a:spcPts val="0"/>
              </a:spcBef>
              <a:buNone/>
              <a:defRPr lang="en-US" sz="2836" kern="1200" spc="-56" baseline="0" dirty="0">
                <a:solidFill>
                  <a:schemeClr val="tx1">
                    <a:alpha val="99000"/>
                  </a:schemeClr>
                </a:solidFill>
                <a:latin typeface="+mj-lt"/>
                <a:ea typeface="+mn-ea"/>
                <a:cs typeface="+mn-cs"/>
              </a:defRPr>
            </a:lvl1pPr>
            <a:lvl2pPr marL="360092" indent="0" algn="ctr">
              <a:buNone/>
              <a:defRPr>
                <a:solidFill>
                  <a:schemeClr val="tx1">
                    <a:tint val="75000"/>
                  </a:schemeClr>
                </a:solidFill>
              </a:defRPr>
            </a:lvl2pPr>
            <a:lvl3pPr marL="720184" indent="0" algn="ctr">
              <a:buNone/>
              <a:defRPr>
                <a:solidFill>
                  <a:schemeClr val="tx1">
                    <a:tint val="75000"/>
                  </a:schemeClr>
                </a:solidFill>
              </a:defRPr>
            </a:lvl3pPr>
            <a:lvl4pPr marL="1080276" indent="0" algn="ctr">
              <a:buNone/>
              <a:defRPr>
                <a:solidFill>
                  <a:schemeClr val="tx1">
                    <a:tint val="75000"/>
                  </a:schemeClr>
                </a:solidFill>
              </a:defRPr>
            </a:lvl4pPr>
            <a:lvl5pPr marL="1440369" indent="0" algn="ctr">
              <a:buNone/>
              <a:defRPr>
                <a:solidFill>
                  <a:schemeClr val="tx1">
                    <a:tint val="75000"/>
                  </a:schemeClr>
                </a:solidFill>
              </a:defRPr>
            </a:lvl5pPr>
            <a:lvl6pPr marL="1800459" indent="0" algn="ctr">
              <a:buNone/>
              <a:defRPr>
                <a:solidFill>
                  <a:schemeClr val="tx1">
                    <a:tint val="75000"/>
                  </a:schemeClr>
                </a:solidFill>
              </a:defRPr>
            </a:lvl6pPr>
            <a:lvl7pPr marL="2160552" indent="0" algn="ctr">
              <a:buNone/>
              <a:defRPr>
                <a:solidFill>
                  <a:schemeClr val="tx1">
                    <a:tint val="75000"/>
                  </a:schemeClr>
                </a:solidFill>
              </a:defRPr>
            </a:lvl7pPr>
            <a:lvl8pPr marL="2520644" indent="0" algn="ctr">
              <a:buNone/>
              <a:defRPr>
                <a:solidFill>
                  <a:schemeClr val="tx1">
                    <a:tint val="75000"/>
                  </a:schemeClr>
                </a:solidFill>
              </a:defRPr>
            </a:lvl8pPr>
            <a:lvl9pPr marL="2880735" indent="0" algn="ctr">
              <a:buNone/>
              <a:defRPr>
                <a:solidFill>
                  <a:schemeClr val="tx1">
                    <a:tint val="75000"/>
                  </a:schemeClr>
                </a:solidFill>
              </a:defRPr>
            </a:lvl9pPr>
          </a:lstStyle>
          <a:p>
            <a:pPr marL="0" marR="0" lvl="0" indent="0" algn="l" defTabSz="72018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7" y="2922324"/>
            <a:ext cx="8070609"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278" spc="-119">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91090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3" tIns="35997" rIns="71993" bIns="35997" numCol="1" spcCol="0" rtlCol="0" anchor="ctr" anchorCtr="0" compatLnSpc="1">
            <a:prstTxWarp prst="textNoShape">
              <a:avLst/>
            </a:prstTxWarp>
          </a:bodyPr>
          <a:lstStyle/>
          <a:p>
            <a:pPr algn="ctr" defTabSz="719730"/>
            <a:endParaRPr lang="en-US" sz="1812"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7"/>
            <a:ext cx="1890821" cy="227791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grpSp>
      <p:sp>
        <p:nvSpPr>
          <p:cNvPr id="3" name="Subtitle 2"/>
          <p:cNvSpPr>
            <a:spLocks noGrp="1"/>
          </p:cNvSpPr>
          <p:nvPr>
            <p:ph type="subTitle" idx="1" hasCustomPrompt="1"/>
          </p:nvPr>
        </p:nvSpPr>
        <p:spPr>
          <a:xfrm>
            <a:off x="2737055" y="3803012"/>
            <a:ext cx="5474110" cy="1016159"/>
          </a:xfrm>
        </p:spPr>
        <p:txBody>
          <a:bodyPr vert="horz" wrap="square" lIns="182864" tIns="182864" rIns="0" bIns="0" rtlCol="0" anchor="ctr" anchorCtr="0">
            <a:spAutoFit/>
          </a:bodyPr>
          <a:lstStyle>
            <a:lvl1pPr marL="452634" indent="-450133">
              <a:buNone/>
              <a:defRPr lang="en-US" sz="3466" spc="-79" dirty="0" smtClean="0">
                <a:solidFill>
                  <a:schemeClr val="tx1">
                    <a:alpha val="99000"/>
                  </a:schemeClr>
                </a:solidFill>
                <a:latin typeface="Segoe UI Light" pitchFamily="34" charset="0"/>
              </a:defRPr>
            </a:lvl1pPr>
            <a:lvl2pPr marL="272580" indent="-270079">
              <a:buNone/>
              <a:defRPr lang="en-US" spc="-40"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9" y="243842"/>
            <a:ext cx="8780184" cy="599972"/>
          </a:xfrm>
        </p:spPr>
        <p:txBody>
          <a:bodyPr vert="horz" wrap="square" lIns="0" tIns="0" rIns="0" bIns="0" rtlCol="0" anchor="t">
            <a:spAutoFit/>
          </a:bodyPr>
          <a:lstStyle>
            <a:lvl1pPr marL="0" indent="0">
              <a:buNone/>
              <a:defRPr lang="en-US" sz="4332"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4473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98208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7307902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234048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85080532"/>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68" indent="-230068">
              <a:spcBef>
                <a:spcPts val="945"/>
              </a:spcBef>
              <a:buClr>
                <a:schemeClr val="tx1"/>
              </a:buClr>
              <a:buFont typeface="Wingdings" pitchFamily="2" charset="2"/>
              <a:buChar char=""/>
              <a:defRPr/>
            </a:lvl1pPr>
            <a:lvl2pPr marL="410122" indent="-180053">
              <a:defRPr sz="1575"/>
            </a:lvl2pPr>
            <a:lvl3pPr marL="540161" indent="-130039">
              <a:tabLst/>
              <a:defRPr sz="1575"/>
            </a:lvl3pPr>
            <a:lvl4pPr marL="680201" indent="-140042">
              <a:defRPr/>
            </a:lvl4pPr>
            <a:lvl5pPr marL="810240" indent="-1300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5" y="1544320"/>
            <a:ext cx="4249638" cy="1851917"/>
          </a:xfrm>
        </p:spPr>
        <p:txBody>
          <a:bodyPr>
            <a:spAutoFit/>
          </a:bodyPr>
          <a:lstStyle>
            <a:lvl1pPr marL="267579" indent="-267579">
              <a:spcBef>
                <a:spcPts val="945"/>
              </a:spcBef>
              <a:buFont typeface="Wingdings" pitchFamily="2" charset="2"/>
              <a:buChar char=""/>
              <a:defRPr lang="en-US" sz="2836" kern="1200" spc="-56" baseline="0" dirty="0" smtClean="0">
                <a:solidFill>
                  <a:schemeClr val="tx1">
                    <a:alpha val="99000"/>
                  </a:schemeClr>
                </a:solidFill>
                <a:latin typeface="+mj-lt"/>
                <a:ea typeface="+mn-ea"/>
                <a:cs typeface="+mn-cs"/>
              </a:defRPr>
            </a:lvl1pPr>
            <a:lvl2pPr marL="500149" indent="-270079">
              <a:defRPr lang="en-US" sz="1575" kern="1200" spc="0" baseline="0" dirty="0" smtClean="0">
                <a:solidFill>
                  <a:schemeClr val="tx1">
                    <a:alpha val="99000"/>
                  </a:schemeClr>
                </a:solidFill>
                <a:latin typeface="+mn-lt"/>
                <a:ea typeface="+mn-ea"/>
                <a:cs typeface="+mn-cs"/>
              </a:defRPr>
            </a:lvl2pPr>
            <a:lvl3pPr marL="680201" indent="-270079">
              <a:defRPr lang="en-US" sz="1575" kern="1200" spc="0" baseline="0" dirty="0" smtClean="0">
                <a:solidFill>
                  <a:schemeClr val="tx1">
                    <a:alpha val="99000"/>
                  </a:schemeClr>
                </a:solidFill>
                <a:latin typeface="+mn-lt"/>
                <a:ea typeface="+mn-ea"/>
                <a:cs typeface="+mn-cs"/>
              </a:defRPr>
            </a:lvl3pPr>
            <a:lvl4pPr marL="810240" indent="-270079">
              <a:defRPr lang="en-US" sz="1575" kern="1200" spc="0" baseline="0" dirty="0" smtClean="0">
                <a:solidFill>
                  <a:schemeClr val="tx1">
                    <a:alpha val="99000"/>
                  </a:schemeClr>
                </a:solidFill>
                <a:latin typeface="+mn-lt"/>
                <a:ea typeface="+mn-ea"/>
                <a:cs typeface="+mn-cs"/>
              </a:defRPr>
            </a:lvl4pPr>
            <a:lvl5pPr marL="950281" indent="-270079">
              <a:defRPr lang="en-US" sz="1575" kern="1200" spc="0" baseline="0" dirty="0">
                <a:solidFill>
                  <a:schemeClr val="tx1">
                    <a:alpha val="99000"/>
                  </a:schemeClr>
                </a:solidFill>
                <a:latin typeface="+mn-lt"/>
                <a:ea typeface="+mn-ea"/>
                <a:cs typeface="+mn-cs"/>
              </a:defRPr>
            </a:lvl5pPr>
          </a:lstStyle>
          <a:p>
            <a:pPr marL="230068" marR="0" lvl="0"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68" marR="0" lvl="1"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68" marR="0" lvl="2"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68" marR="0" lvl="3"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68" marR="0" lvl="4"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0580878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2"/>
            <a:ext cx="4321665" cy="1575688"/>
          </a:xfrm>
        </p:spPr>
        <p:txBody>
          <a:bodyPr/>
          <a:lstStyle>
            <a:lvl1pPr marL="268829" indent="-268829">
              <a:lnSpc>
                <a:spcPct val="90000"/>
              </a:lnSpc>
              <a:buSzPct val="80000"/>
              <a:buFont typeface="Arial" pitchFamily="34" charset="0"/>
              <a:buChar char="•"/>
              <a:defRPr sz="2521"/>
            </a:lvl1pPr>
            <a:lvl2pPr marL="493896" indent="-225066">
              <a:lnSpc>
                <a:spcPct val="90000"/>
              </a:lnSpc>
              <a:buSzPct val="80000"/>
              <a:buFont typeface="Arial" pitchFamily="34" charset="0"/>
              <a:buChar char="•"/>
              <a:defRPr sz="2206"/>
            </a:lvl2pPr>
            <a:lvl3pPr marL="720212" indent="-226317">
              <a:lnSpc>
                <a:spcPct val="90000"/>
              </a:lnSpc>
              <a:buSzPct val="80000"/>
              <a:buFont typeface="Arial" pitchFamily="34" charset="0"/>
              <a:buChar char="•"/>
              <a:defRPr sz="1890"/>
            </a:lvl3pPr>
            <a:lvl4pPr marL="1349150" indent="-177552">
              <a:lnSpc>
                <a:spcPct val="90000"/>
              </a:lnSpc>
              <a:buSzPct val="80000"/>
              <a:buFont typeface="Arial" pitchFamily="34" charset="0"/>
              <a:buChar char="•"/>
              <a:defRPr sz="1575"/>
            </a:lvl4pPr>
            <a:lvl5pPr marL="1531702" indent="-182553">
              <a:lnSpc>
                <a:spcPct val="90000"/>
              </a:lnSpc>
              <a:buSzPct val="80000"/>
              <a:buFont typeface="Arial" pitchFamily="34" charset="0"/>
              <a:buChar char="•"/>
              <a:defRPr sz="1575"/>
            </a:lvl5pPr>
            <a:lvl6pPr>
              <a:defRPr sz="1497"/>
            </a:lvl6pPr>
            <a:lvl7pPr>
              <a:defRPr sz="1497"/>
            </a:lvl7pPr>
            <a:lvl8pPr>
              <a:defRPr sz="1497"/>
            </a:lvl8pPr>
            <a:lvl9pPr>
              <a:defRPr sz="14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2"/>
            <a:ext cx="4321665" cy="1575688"/>
          </a:xfrm>
        </p:spPr>
        <p:txBody>
          <a:bodyPr/>
          <a:lstStyle>
            <a:lvl1pPr marL="360106" indent="-360106">
              <a:lnSpc>
                <a:spcPct val="90000"/>
              </a:lnSpc>
              <a:buSzPct val="80000"/>
              <a:buFont typeface="Arial" pitchFamily="34" charset="0"/>
              <a:buChar char="•"/>
              <a:defRPr lang="en-US" sz="2521" kern="1200" spc="-56" baseline="0" dirty="0" smtClean="0">
                <a:solidFill>
                  <a:schemeClr val="tx1">
                    <a:alpha val="99000"/>
                  </a:schemeClr>
                </a:solidFill>
                <a:latin typeface="+mj-lt"/>
                <a:ea typeface="+mn-ea"/>
                <a:cs typeface="+mn-cs"/>
              </a:defRPr>
            </a:lvl1pPr>
            <a:lvl2pPr marL="628937" indent="-36010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3975" indent="-270079">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677" indent="-270079">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229" indent="-270079">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97"/>
            </a:lvl6pPr>
            <a:lvl7pPr>
              <a:defRPr sz="1497"/>
            </a:lvl7pPr>
            <a:lvl8pPr>
              <a:defRPr sz="1497"/>
            </a:lvl8pPr>
            <a:lvl9pPr>
              <a:defRPr sz="1497"/>
            </a:lvl9pPr>
          </a:lstStyle>
          <a:p>
            <a:pPr marL="268829" marR="0" lvl="0"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29" marR="0" lvl="1"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29" marR="0" lvl="2"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29" marR="0" lvl="3"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29" marR="0" lvl="4"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93870828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1" y="2417918"/>
            <a:ext cx="4320540" cy="1532086"/>
          </a:xfrm>
        </p:spPr>
        <p:txBody>
          <a:bodyPr/>
          <a:lstStyle>
            <a:lvl1pPr marL="317594" indent="-317594">
              <a:buSzPct val="80000"/>
              <a:buFont typeface="Arial" pitchFamily="34" charset="0"/>
              <a:buChar char="•"/>
              <a:defRPr sz="2206"/>
            </a:lvl1pPr>
            <a:lvl2pPr marL="586424" indent="-253825">
              <a:buSzPct val="80000"/>
              <a:buFont typeface="Arial" pitchFamily="34" charset="0"/>
              <a:buChar char="•"/>
              <a:defRPr sz="2206"/>
            </a:lvl2pPr>
            <a:lvl3pPr marL="808989" indent="-222566" defTabSz="811490">
              <a:buSzPct val="80000"/>
              <a:buFont typeface="Arial" pitchFamily="34" charset="0"/>
              <a:buChar char="•"/>
              <a:defRPr sz="1890"/>
            </a:lvl3pPr>
            <a:lvl4pPr marL="1037807" indent="-226317">
              <a:buSzPct val="80000"/>
              <a:buFont typeface="Arial" pitchFamily="34" charset="0"/>
              <a:buChar char="•"/>
              <a:defRPr sz="1575"/>
            </a:lvl4pPr>
            <a:lvl5pPr marL="1214109" indent="-176302">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8"/>
            <a:ext cx="4321665" cy="1532086"/>
          </a:xfrm>
        </p:spPr>
        <p:txBody>
          <a:bodyPr/>
          <a:lstStyle>
            <a:lvl1pPr marL="233392" indent="-23339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06" indent="-36010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678" indent="-270079">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570" indent="-270079">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03" indent="-270079">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570" indent="-270079">
              <a:defRPr sz="1260"/>
            </a:lvl6pPr>
            <a:lvl7pPr marL="1262874" indent="-225066">
              <a:defRPr sz="1260"/>
            </a:lvl7pPr>
            <a:lvl8pPr>
              <a:defRPr sz="1260"/>
            </a:lvl8pPr>
            <a:lvl9pPr>
              <a:defRPr sz="1260"/>
            </a:lvl9pPr>
          </a:lstStyle>
          <a:p>
            <a:pPr marL="317594" lvl="0" indent="-317594" algn="l" defTabSz="720184" rtl="0" eaLnBrk="1" latinLnBrk="0" hangingPunct="1">
              <a:lnSpc>
                <a:spcPct val="90000"/>
              </a:lnSpc>
              <a:spcBef>
                <a:spcPct val="20000"/>
              </a:spcBef>
              <a:buSzPct val="80000"/>
            </a:pPr>
            <a:r>
              <a:rPr lang="en-US" smtClean="0"/>
              <a:t>Click to edit Master text styles</a:t>
            </a:r>
          </a:p>
          <a:p>
            <a:pPr marL="317594" lvl="1" indent="-317594" algn="l" defTabSz="720184" rtl="0" eaLnBrk="1" latinLnBrk="0" hangingPunct="1">
              <a:lnSpc>
                <a:spcPct val="90000"/>
              </a:lnSpc>
              <a:spcBef>
                <a:spcPct val="20000"/>
              </a:spcBef>
              <a:buSzPct val="80000"/>
            </a:pPr>
            <a:r>
              <a:rPr lang="en-US" smtClean="0"/>
              <a:t>Second level</a:t>
            </a:r>
          </a:p>
          <a:p>
            <a:pPr marL="317594" lvl="2" indent="-317594" algn="l" defTabSz="720184" rtl="0" eaLnBrk="1" latinLnBrk="0" hangingPunct="1">
              <a:lnSpc>
                <a:spcPct val="90000"/>
              </a:lnSpc>
              <a:spcBef>
                <a:spcPct val="20000"/>
              </a:spcBef>
              <a:buSzPct val="80000"/>
            </a:pPr>
            <a:r>
              <a:rPr lang="en-US" smtClean="0"/>
              <a:t>Third level</a:t>
            </a:r>
          </a:p>
          <a:p>
            <a:pPr marL="317594" lvl="3" indent="-317594" algn="l" defTabSz="720184" rtl="0" eaLnBrk="1" latinLnBrk="0" hangingPunct="1">
              <a:lnSpc>
                <a:spcPct val="90000"/>
              </a:lnSpc>
              <a:spcBef>
                <a:spcPct val="20000"/>
              </a:spcBef>
              <a:buSzPct val="80000"/>
            </a:pPr>
            <a:r>
              <a:rPr lang="en-US" smtClean="0"/>
              <a:t>Fourth level</a:t>
            </a:r>
          </a:p>
          <a:p>
            <a:pPr marL="317594" lvl="4" indent="-317594" algn="l" defTabSz="72018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3893279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05" indent="0">
              <a:buNone/>
              <a:defRPr sz="1575"/>
            </a:lvl3pPr>
            <a:lvl4pPr marL="360106" indent="0">
              <a:buNone/>
              <a:defRPr sz="1575"/>
            </a:lvl4pPr>
            <a:lvl5pPr marL="546412"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2">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9975858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05" indent="0">
              <a:buNone/>
              <a:defRPr sz="1575">
                <a:solidFill>
                  <a:schemeClr val="tx1">
                    <a:alpha val="99000"/>
                  </a:schemeClr>
                </a:solidFill>
              </a:defRPr>
            </a:lvl3pPr>
            <a:lvl4pPr marL="360106" indent="0">
              <a:buNone/>
              <a:defRPr sz="1575">
                <a:solidFill>
                  <a:schemeClr val="tx1">
                    <a:alpha val="99000"/>
                  </a:schemeClr>
                </a:solidFill>
              </a:defRPr>
            </a:lvl4pPr>
            <a:lvl5pPr marL="546412"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1">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2298682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390344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5095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579" indent="0">
              <a:buNone/>
              <a:defRPr>
                <a:gradFill>
                  <a:gsLst>
                    <a:gs pos="1250">
                      <a:srgbClr val="000000"/>
                    </a:gs>
                    <a:gs pos="100000">
                      <a:srgbClr val="000000"/>
                    </a:gs>
                  </a:gsLst>
                  <a:lin ang="5400000" scaled="0"/>
                </a:gradFill>
                <a:latin typeface="Consolas" pitchFamily="49" charset="0"/>
                <a:cs typeface="Consolas" pitchFamily="49" charset="0"/>
              </a:defRPr>
            </a:lvl2pPr>
            <a:lvl3pPr marL="451384"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37" indent="0">
              <a:buNone/>
              <a:defRPr>
                <a:gradFill>
                  <a:gsLst>
                    <a:gs pos="1250">
                      <a:srgbClr val="000000"/>
                    </a:gs>
                    <a:gs pos="100000">
                      <a:srgbClr val="000000"/>
                    </a:gs>
                  </a:gsLst>
                  <a:lin ang="5400000" scaled="0"/>
                </a:gradFill>
                <a:latin typeface="Consolas" pitchFamily="49" charset="0"/>
                <a:cs typeface="Consolas" pitchFamily="49" charset="0"/>
              </a:defRPr>
            </a:lvl4pPr>
            <a:lvl5pPr marL="8114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108501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32850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9"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8" y="1544319"/>
            <a:ext cx="8782135" cy="1565750"/>
          </a:xfrm>
          <a:prstGeom prst="rect">
            <a:avLst/>
          </a:prstGeom>
        </p:spPr>
        <p:txBody>
          <a:bodyPr/>
          <a:lstStyle>
            <a:lvl1pPr marL="270079" indent="-270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46"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12"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265"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319"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836" spc="-4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132168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29133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599972"/>
          </a:xfrm>
        </p:spPr>
        <p:txBody>
          <a:bodyPr/>
          <a:lstStyle>
            <a:lvl1pPr>
              <a:defRPr sz="433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21"/>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40" baseline="0">
                <a:gradFill>
                  <a:gsLst>
                    <a:gs pos="0">
                      <a:srgbClr val="595959"/>
                    </a:gs>
                    <a:gs pos="86000">
                      <a:srgbClr val="595959"/>
                    </a:gs>
                  </a:gsLst>
                  <a:lin ang="5400000" scaled="0"/>
                </a:gradFill>
              </a:defRPr>
            </a:lvl2pPr>
            <a:lvl3pPr marL="991585" indent="-3176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177" indent="-2725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266" indent="-265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9115772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994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640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4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261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67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67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349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32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39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04652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63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35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9" y="3682175"/>
            <a:ext cx="5108451" cy="2136038"/>
          </a:xfrm>
        </p:spPr>
        <p:txBody>
          <a:bodyPr vert="horz" wrap="square" lIns="0" tIns="0" rIns="0" bIns="0" rtlCol="0" anchor="ctr" anchorCtr="0">
            <a:noAutofit/>
          </a:bodyPr>
          <a:lstStyle>
            <a:lvl1pPr algn="l" defTabSz="72018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60" y="5847475"/>
            <a:ext cx="5106769" cy="714298"/>
          </a:xfrm>
        </p:spPr>
        <p:txBody>
          <a:bodyPr vert="horz" wrap="square" lIns="0" tIns="0" rIns="0" bIns="0" rtlCol="0">
            <a:spAutoFit/>
          </a:bodyPr>
          <a:lstStyle>
            <a:lvl1pPr marL="0" indent="0">
              <a:buNone/>
              <a:defRPr lang="en-US" sz="1497"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02466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16884"/>
            <a:ext cx="5402082" cy="1461939"/>
          </a:xfrm>
        </p:spPr>
        <p:txBody>
          <a:bodyPr anchor="b" anchorCtr="0"/>
          <a:lstStyle>
            <a:lvl1pPr>
              <a:defRPr kumimoji="0" lang="en-US" sz="5278"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18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4729374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3"/>
            <a:ext cx="8064357" cy="492443"/>
          </a:xfrm>
        </p:spPr>
        <p:txBody>
          <a:bodyPr>
            <a:noAutofit/>
          </a:bodyPr>
          <a:lstStyle>
            <a:lvl1pPr marL="0" indent="0" algn="l">
              <a:lnSpc>
                <a:spcPct val="90000"/>
              </a:lnSpc>
              <a:spcBef>
                <a:spcPts val="0"/>
              </a:spcBef>
              <a:buNone/>
              <a:defRPr lang="en-US" sz="2836" kern="1200" spc="-56" baseline="0" dirty="0">
                <a:solidFill>
                  <a:schemeClr val="tx1">
                    <a:alpha val="99000"/>
                  </a:schemeClr>
                </a:solidFill>
                <a:latin typeface="+mj-lt"/>
                <a:ea typeface="+mn-ea"/>
                <a:cs typeface="+mn-cs"/>
              </a:defRPr>
            </a:lvl1pPr>
            <a:lvl2pPr marL="360092" indent="0" algn="ctr">
              <a:buNone/>
              <a:defRPr>
                <a:solidFill>
                  <a:schemeClr val="tx1">
                    <a:tint val="75000"/>
                  </a:schemeClr>
                </a:solidFill>
              </a:defRPr>
            </a:lvl2pPr>
            <a:lvl3pPr marL="720184" indent="0" algn="ctr">
              <a:buNone/>
              <a:defRPr>
                <a:solidFill>
                  <a:schemeClr val="tx1">
                    <a:tint val="75000"/>
                  </a:schemeClr>
                </a:solidFill>
              </a:defRPr>
            </a:lvl3pPr>
            <a:lvl4pPr marL="1080276" indent="0" algn="ctr">
              <a:buNone/>
              <a:defRPr>
                <a:solidFill>
                  <a:schemeClr val="tx1">
                    <a:tint val="75000"/>
                  </a:schemeClr>
                </a:solidFill>
              </a:defRPr>
            </a:lvl4pPr>
            <a:lvl5pPr marL="1440369" indent="0" algn="ctr">
              <a:buNone/>
              <a:defRPr>
                <a:solidFill>
                  <a:schemeClr val="tx1">
                    <a:tint val="75000"/>
                  </a:schemeClr>
                </a:solidFill>
              </a:defRPr>
            </a:lvl5pPr>
            <a:lvl6pPr marL="1800459" indent="0" algn="ctr">
              <a:buNone/>
              <a:defRPr>
                <a:solidFill>
                  <a:schemeClr val="tx1">
                    <a:tint val="75000"/>
                  </a:schemeClr>
                </a:solidFill>
              </a:defRPr>
            </a:lvl6pPr>
            <a:lvl7pPr marL="2160552" indent="0" algn="ctr">
              <a:buNone/>
              <a:defRPr>
                <a:solidFill>
                  <a:schemeClr val="tx1">
                    <a:tint val="75000"/>
                  </a:schemeClr>
                </a:solidFill>
              </a:defRPr>
            </a:lvl7pPr>
            <a:lvl8pPr marL="2520644" indent="0" algn="ctr">
              <a:buNone/>
              <a:defRPr>
                <a:solidFill>
                  <a:schemeClr val="tx1">
                    <a:tint val="75000"/>
                  </a:schemeClr>
                </a:solidFill>
              </a:defRPr>
            </a:lvl8pPr>
            <a:lvl9pPr marL="2880735" indent="0" algn="ctr">
              <a:buNone/>
              <a:defRPr>
                <a:solidFill>
                  <a:schemeClr val="tx1">
                    <a:tint val="75000"/>
                  </a:schemeClr>
                </a:solidFill>
              </a:defRPr>
            </a:lvl9pPr>
          </a:lstStyle>
          <a:p>
            <a:pPr marL="0" marR="0" lvl="0" indent="0" algn="l" defTabSz="72018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7" y="2922324"/>
            <a:ext cx="8070609"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278" spc="-119">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500409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3" tIns="35997" rIns="71993" bIns="35997" numCol="1" spcCol="0" rtlCol="0" anchor="ctr" anchorCtr="0" compatLnSpc="1">
            <a:prstTxWarp prst="textNoShape">
              <a:avLst/>
            </a:prstTxWarp>
          </a:bodyPr>
          <a:lstStyle/>
          <a:p>
            <a:pPr algn="ctr" defTabSz="719730"/>
            <a:endParaRPr lang="en-US" sz="1812"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7"/>
            <a:ext cx="1890821" cy="227791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grpSp>
      <p:sp>
        <p:nvSpPr>
          <p:cNvPr id="3" name="Subtitle 2"/>
          <p:cNvSpPr>
            <a:spLocks noGrp="1"/>
          </p:cNvSpPr>
          <p:nvPr>
            <p:ph type="subTitle" idx="1" hasCustomPrompt="1"/>
          </p:nvPr>
        </p:nvSpPr>
        <p:spPr>
          <a:xfrm>
            <a:off x="2737055" y="3803012"/>
            <a:ext cx="5474110" cy="1016159"/>
          </a:xfrm>
        </p:spPr>
        <p:txBody>
          <a:bodyPr vert="horz" wrap="square" lIns="182864" tIns="182864" rIns="0" bIns="0" rtlCol="0" anchor="ctr" anchorCtr="0">
            <a:spAutoFit/>
          </a:bodyPr>
          <a:lstStyle>
            <a:lvl1pPr marL="452634" indent="-450133">
              <a:buNone/>
              <a:defRPr lang="en-US" sz="3466" spc="-79" dirty="0" smtClean="0">
                <a:solidFill>
                  <a:schemeClr val="tx1">
                    <a:alpha val="99000"/>
                  </a:schemeClr>
                </a:solidFill>
                <a:latin typeface="Segoe UI Light" pitchFamily="34" charset="0"/>
              </a:defRPr>
            </a:lvl1pPr>
            <a:lvl2pPr marL="272580" indent="-270079">
              <a:buNone/>
              <a:defRPr lang="en-US" spc="-40"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9" y="243842"/>
            <a:ext cx="8780184" cy="599972"/>
          </a:xfrm>
        </p:spPr>
        <p:txBody>
          <a:bodyPr vert="horz" wrap="square" lIns="0" tIns="0" rIns="0" bIns="0" rtlCol="0" anchor="t">
            <a:spAutoFit/>
          </a:bodyPr>
          <a:lstStyle>
            <a:lvl1pPr marL="0" indent="0">
              <a:buNone/>
              <a:defRPr lang="en-US" sz="4332"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898609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801507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861999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689536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68" indent="-230068">
              <a:spcBef>
                <a:spcPts val="945"/>
              </a:spcBef>
              <a:buClr>
                <a:schemeClr val="tx1"/>
              </a:buClr>
              <a:buFont typeface="Wingdings" pitchFamily="2" charset="2"/>
              <a:buChar char=""/>
              <a:defRPr/>
            </a:lvl1pPr>
            <a:lvl2pPr marL="410122" indent="-180053">
              <a:defRPr sz="1575"/>
            </a:lvl2pPr>
            <a:lvl3pPr marL="540161" indent="-130039">
              <a:tabLst/>
              <a:defRPr sz="1575"/>
            </a:lvl3pPr>
            <a:lvl4pPr marL="680201" indent="-140042">
              <a:defRPr/>
            </a:lvl4pPr>
            <a:lvl5pPr marL="810240" indent="-1300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5" y="1544320"/>
            <a:ext cx="4249638" cy="1851917"/>
          </a:xfrm>
        </p:spPr>
        <p:txBody>
          <a:bodyPr>
            <a:spAutoFit/>
          </a:bodyPr>
          <a:lstStyle>
            <a:lvl1pPr marL="267579" indent="-267579">
              <a:spcBef>
                <a:spcPts val="945"/>
              </a:spcBef>
              <a:buFont typeface="Wingdings" pitchFamily="2" charset="2"/>
              <a:buChar char=""/>
              <a:defRPr lang="en-US" sz="2836" kern="1200" spc="-56" baseline="0" dirty="0" smtClean="0">
                <a:solidFill>
                  <a:schemeClr val="tx1">
                    <a:alpha val="99000"/>
                  </a:schemeClr>
                </a:solidFill>
                <a:latin typeface="+mj-lt"/>
                <a:ea typeface="+mn-ea"/>
                <a:cs typeface="+mn-cs"/>
              </a:defRPr>
            </a:lvl1pPr>
            <a:lvl2pPr marL="500149" indent="-270079">
              <a:defRPr lang="en-US" sz="1575" kern="1200" spc="0" baseline="0" dirty="0" smtClean="0">
                <a:solidFill>
                  <a:schemeClr val="tx1">
                    <a:alpha val="99000"/>
                  </a:schemeClr>
                </a:solidFill>
                <a:latin typeface="+mn-lt"/>
                <a:ea typeface="+mn-ea"/>
                <a:cs typeface="+mn-cs"/>
              </a:defRPr>
            </a:lvl2pPr>
            <a:lvl3pPr marL="680201" indent="-270079">
              <a:defRPr lang="en-US" sz="1575" kern="1200" spc="0" baseline="0" dirty="0" smtClean="0">
                <a:solidFill>
                  <a:schemeClr val="tx1">
                    <a:alpha val="99000"/>
                  </a:schemeClr>
                </a:solidFill>
                <a:latin typeface="+mn-lt"/>
                <a:ea typeface="+mn-ea"/>
                <a:cs typeface="+mn-cs"/>
              </a:defRPr>
            </a:lvl3pPr>
            <a:lvl4pPr marL="810240" indent="-270079">
              <a:defRPr lang="en-US" sz="1575" kern="1200" spc="0" baseline="0" dirty="0" smtClean="0">
                <a:solidFill>
                  <a:schemeClr val="tx1">
                    <a:alpha val="99000"/>
                  </a:schemeClr>
                </a:solidFill>
                <a:latin typeface="+mn-lt"/>
                <a:ea typeface="+mn-ea"/>
                <a:cs typeface="+mn-cs"/>
              </a:defRPr>
            </a:lvl4pPr>
            <a:lvl5pPr marL="950281" indent="-270079">
              <a:defRPr lang="en-US" sz="1575" kern="1200" spc="0" baseline="0" dirty="0">
                <a:solidFill>
                  <a:schemeClr val="tx1">
                    <a:alpha val="99000"/>
                  </a:schemeClr>
                </a:solidFill>
                <a:latin typeface="+mn-lt"/>
                <a:ea typeface="+mn-ea"/>
                <a:cs typeface="+mn-cs"/>
              </a:defRPr>
            </a:lvl5pPr>
          </a:lstStyle>
          <a:p>
            <a:pPr marL="230068" marR="0" lvl="0"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68" marR="0" lvl="1"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68" marR="0" lvl="2"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68" marR="0" lvl="3"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68" marR="0" lvl="4"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259979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7939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2"/>
            <a:ext cx="4321665" cy="1575688"/>
          </a:xfrm>
        </p:spPr>
        <p:txBody>
          <a:bodyPr/>
          <a:lstStyle>
            <a:lvl1pPr marL="268829" indent="-268829">
              <a:lnSpc>
                <a:spcPct val="90000"/>
              </a:lnSpc>
              <a:buSzPct val="80000"/>
              <a:buFont typeface="Arial" pitchFamily="34" charset="0"/>
              <a:buChar char="•"/>
              <a:defRPr sz="2521"/>
            </a:lvl1pPr>
            <a:lvl2pPr marL="493896" indent="-225066">
              <a:lnSpc>
                <a:spcPct val="90000"/>
              </a:lnSpc>
              <a:buSzPct val="80000"/>
              <a:buFont typeface="Arial" pitchFamily="34" charset="0"/>
              <a:buChar char="•"/>
              <a:defRPr sz="2206"/>
            </a:lvl2pPr>
            <a:lvl3pPr marL="720212" indent="-226317">
              <a:lnSpc>
                <a:spcPct val="90000"/>
              </a:lnSpc>
              <a:buSzPct val="80000"/>
              <a:buFont typeface="Arial" pitchFamily="34" charset="0"/>
              <a:buChar char="•"/>
              <a:defRPr sz="1890"/>
            </a:lvl3pPr>
            <a:lvl4pPr marL="1349150" indent="-177552">
              <a:lnSpc>
                <a:spcPct val="90000"/>
              </a:lnSpc>
              <a:buSzPct val="80000"/>
              <a:buFont typeface="Arial" pitchFamily="34" charset="0"/>
              <a:buChar char="•"/>
              <a:defRPr sz="1575"/>
            </a:lvl4pPr>
            <a:lvl5pPr marL="1531702" indent="-182553">
              <a:lnSpc>
                <a:spcPct val="90000"/>
              </a:lnSpc>
              <a:buSzPct val="80000"/>
              <a:buFont typeface="Arial" pitchFamily="34" charset="0"/>
              <a:buChar char="•"/>
              <a:defRPr sz="1575"/>
            </a:lvl5pPr>
            <a:lvl6pPr>
              <a:defRPr sz="1497"/>
            </a:lvl6pPr>
            <a:lvl7pPr>
              <a:defRPr sz="1497"/>
            </a:lvl7pPr>
            <a:lvl8pPr>
              <a:defRPr sz="1497"/>
            </a:lvl8pPr>
            <a:lvl9pPr>
              <a:defRPr sz="14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2"/>
            <a:ext cx="4321665" cy="1575688"/>
          </a:xfrm>
        </p:spPr>
        <p:txBody>
          <a:bodyPr/>
          <a:lstStyle>
            <a:lvl1pPr marL="360106" indent="-360106">
              <a:lnSpc>
                <a:spcPct val="90000"/>
              </a:lnSpc>
              <a:buSzPct val="80000"/>
              <a:buFont typeface="Arial" pitchFamily="34" charset="0"/>
              <a:buChar char="•"/>
              <a:defRPr lang="en-US" sz="2521" kern="1200" spc="-56" baseline="0" dirty="0" smtClean="0">
                <a:solidFill>
                  <a:schemeClr val="tx1">
                    <a:alpha val="99000"/>
                  </a:schemeClr>
                </a:solidFill>
                <a:latin typeface="+mj-lt"/>
                <a:ea typeface="+mn-ea"/>
                <a:cs typeface="+mn-cs"/>
              </a:defRPr>
            </a:lvl1pPr>
            <a:lvl2pPr marL="628937" indent="-36010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3975" indent="-270079">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677" indent="-270079">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229" indent="-270079">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97"/>
            </a:lvl6pPr>
            <a:lvl7pPr>
              <a:defRPr sz="1497"/>
            </a:lvl7pPr>
            <a:lvl8pPr>
              <a:defRPr sz="1497"/>
            </a:lvl8pPr>
            <a:lvl9pPr>
              <a:defRPr sz="1497"/>
            </a:lvl9pPr>
          </a:lstStyle>
          <a:p>
            <a:pPr marL="268829" marR="0" lvl="0"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29" marR="0" lvl="1"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29" marR="0" lvl="2"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29" marR="0" lvl="3"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29" marR="0" lvl="4"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6147659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1" y="2417918"/>
            <a:ext cx="4320540" cy="1532086"/>
          </a:xfrm>
        </p:spPr>
        <p:txBody>
          <a:bodyPr/>
          <a:lstStyle>
            <a:lvl1pPr marL="317594" indent="-317594">
              <a:buSzPct val="80000"/>
              <a:buFont typeface="Arial" pitchFamily="34" charset="0"/>
              <a:buChar char="•"/>
              <a:defRPr sz="2206"/>
            </a:lvl1pPr>
            <a:lvl2pPr marL="586424" indent="-253825">
              <a:buSzPct val="80000"/>
              <a:buFont typeface="Arial" pitchFamily="34" charset="0"/>
              <a:buChar char="•"/>
              <a:defRPr sz="2206"/>
            </a:lvl2pPr>
            <a:lvl3pPr marL="808989" indent="-222566" defTabSz="811490">
              <a:buSzPct val="80000"/>
              <a:buFont typeface="Arial" pitchFamily="34" charset="0"/>
              <a:buChar char="•"/>
              <a:defRPr sz="1890"/>
            </a:lvl3pPr>
            <a:lvl4pPr marL="1037807" indent="-226317">
              <a:buSzPct val="80000"/>
              <a:buFont typeface="Arial" pitchFamily="34" charset="0"/>
              <a:buChar char="•"/>
              <a:defRPr sz="1575"/>
            </a:lvl4pPr>
            <a:lvl5pPr marL="1214109" indent="-176302">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8"/>
            <a:ext cx="4321665" cy="1532086"/>
          </a:xfrm>
        </p:spPr>
        <p:txBody>
          <a:bodyPr/>
          <a:lstStyle>
            <a:lvl1pPr marL="233392" indent="-23339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06" indent="-36010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678" indent="-270079">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570" indent="-270079">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03" indent="-270079">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570" indent="-270079">
              <a:defRPr sz="1260"/>
            </a:lvl6pPr>
            <a:lvl7pPr marL="1262874" indent="-225066">
              <a:defRPr sz="1260"/>
            </a:lvl7pPr>
            <a:lvl8pPr>
              <a:defRPr sz="1260"/>
            </a:lvl8pPr>
            <a:lvl9pPr>
              <a:defRPr sz="1260"/>
            </a:lvl9pPr>
          </a:lstStyle>
          <a:p>
            <a:pPr marL="317594" lvl="0" indent="-317594" algn="l" defTabSz="720184" rtl="0" eaLnBrk="1" latinLnBrk="0" hangingPunct="1">
              <a:lnSpc>
                <a:spcPct val="90000"/>
              </a:lnSpc>
              <a:spcBef>
                <a:spcPct val="20000"/>
              </a:spcBef>
              <a:buSzPct val="80000"/>
            </a:pPr>
            <a:r>
              <a:rPr lang="en-US" smtClean="0"/>
              <a:t>Click to edit Master text styles</a:t>
            </a:r>
          </a:p>
          <a:p>
            <a:pPr marL="317594" lvl="1" indent="-317594" algn="l" defTabSz="720184" rtl="0" eaLnBrk="1" latinLnBrk="0" hangingPunct="1">
              <a:lnSpc>
                <a:spcPct val="90000"/>
              </a:lnSpc>
              <a:spcBef>
                <a:spcPct val="20000"/>
              </a:spcBef>
              <a:buSzPct val="80000"/>
            </a:pPr>
            <a:r>
              <a:rPr lang="en-US" smtClean="0"/>
              <a:t>Second level</a:t>
            </a:r>
          </a:p>
          <a:p>
            <a:pPr marL="317594" lvl="2" indent="-317594" algn="l" defTabSz="720184" rtl="0" eaLnBrk="1" latinLnBrk="0" hangingPunct="1">
              <a:lnSpc>
                <a:spcPct val="90000"/>
              </a:lnSpc>
              <a:spcBef>
                <a:spcPct val="20000"/>
              </a:spcBef>
              <a:buSzPct val="80000"/>
            </a:pPr>
            <a:r>
              <a:rPr lang="en-US" smtClean="0"/>
              <a:t>Third level</a:t>
            </a:r>
          </a:p>
          <a:p>
            <a:pPr marL="317594" lvl="3" indent="-317594" algn="l" defTabSz="720184" rtl="0" eaLnBrk="1" latinLnBrk="0" hangingPunct="1">
              <a:lnSpc>
                <a:spcPct val="90000"/>
              </a:lnSpc>
              <a:spcBef>
                <a:spcPct val="20000"/>
              </a:spcBef>
              <a:buSzPct val="80000"/>
            </a:pPr>
            <a:r>
              <a:rPr lang="en-US" smtClean="0"/>
              <a:t>Fourth level</a:t>
            </a:r>
          </a:p>
          <a:p>
            <a:pPr marL="317594" lvl="4" indent="-317594" algn="l" defTabSz="72018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39040437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05" indent="0">
              <a:buNone/>
              <a:defRPr sz="1575"/>
            </a:lvl3pPr>
            <a:lvl4pPr marL="360106" indent="0">
              <a:buNone/>
              <a:defRPr sz="1575"/>
            </a:lvl4pPr>
            <a:lvl5pPr marL="546412"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2">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270875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05" indent="0">
              <a:buNone/>
              <a:defRPr sz="1575">
                <a:solidFill>
                  <a:schemeClr val="tx1">
                    <a:alpha val="99000"/>
                  </a:schemeClr>
                </a:solidFill>
              </a:defRPr>
            </a:lvl3pPr>
            <a:lvl4pPr marL="360106" indent="0">
              <a:buNone/>
              <a:defRPr sz="1575">
                <a:solidFill>
                  <a:schemeClr val="tx1">
                    <a:alpha val="99000"/>
                  </a:schemeClr>
                </a:solidFill>
              </a:defRPr>
            </a:lvl4pPr>
            <a:lvl5pPr marL="546412"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1">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868255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7998038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6701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579" indent="0">
              <a:buNone/>
              <a:defRPr>
                <a:gradFill>
                  <a:gsLst>
                    <a:gs pos="1250">
                      <a:srgbClr val="000000"/>
                    </a:gs>
                    <a:gs pos="100000">
                      <a:srgbClr val="000000"/>
                    </a:gs>
                  </a:gsLst>
                  <a:lin ang="5400000" scaled="0"/>
                </a:gradFill>
                <a:latin typeface="Consolas" pitchFamily="49" charset="0"/>
                <a:cs typeface="Consolas" pitchFamily="49" charset="0"/>
              </a:defRPr>
            </a:lvl2pPr>
            <a:lvl3pPr marL="451384"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37" indent="0">
              <a:buNone/>
              <a:defRPr>
                <a:gradFill>
                  <a:gsLst>
                    <a:gs pos="1250">
                      <a:srgbClr val="000000"/>
                    </a:gs>
                    <a:gs pos="100000">
                      <a:srgbClr val="000000"/>
                    </a:gs>
                  </a:gsLst>
                  <a:lin ang="5400000" scaled="0"/>
                </a:gradFill>
                <a:latin typeface="Consolas" pitchFamily="49" charset="0"/>
                <a:cs typeface="Consolas" pitchFamily="49" charset="0"/>
              </a:defRPr>
            </a:lvl4pPr>
            <a:lvl5pPr marL="8114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55395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40465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9"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8" y="1544319"/>
            <a:ext cx="8782135" cy="1565750"/>
          </a:xfrm>
          <a:prstGeom prst="rect">
            <a:avLst/>
          </a:prstGeom>
        </p:spPr>
        <p:txBody>
          <a:bodyPr/>
          <a:lstStyle>
            <a:lvl1pPr marL="270079" indent="-270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46"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12"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265"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319"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836" spc="-4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5195120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599972"/>
          </a:xfrm>
        </p:spPr>
        <p:txBody>
          <a:bodyPr/>
          <a:lstStyle>
            <a:lvl1pPr>
              <a:defRPr sz="433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21"/>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40" baseline="0">
                <a:gradFill>
                  <a:gsLst>
                    <a:gs pos="0">
                      <a:srgbClr val="595959"/>
                    </a:gs>
                    <a:gs pos="86000">
                      <a:srgbClr val="595959"/>
                    </a:gs>
                  </a:gsLst>
                  <a:lin ang="5400000" scaled="0"/>
                </a:gradFill>
              </a:defRPr>
            </a:lvl2pPr>
            <a:lvl3pPr marL="991585" indent="-3176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177" indent="-2725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266" indent="-265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69721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0.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slideLayout" Target="../slideLayouts/slideLayout245.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theme" Target="../theme/theme11.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12.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theme" Target="../theme/theme13.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theme" Target="../theme/theme14.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theme" Target="../theme/theme15.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9.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 Type="http://schemas.openxmlformats.org/officeDocument/2006/relationships/slideLayout" Target="../slideLayouts/slideLayout334.xml"/><Relationship Id="rId21" Type="http://schemas.openxmlformats.org/officeDocument/2006/relationships/theme" Target="../theme/theme16.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5.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microsoft.com/office/2007/relationships/hdphoto" Target="../media/hdphoto1.wdp"/><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image" Target="../media/image15.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26" Type="http://schemas.openxmlformats.org/officeDocument/2006/relationships/slideLayout" Target="../slideLayouts/slideLayout172.xml"/><Relationship Id="rId3" Type="http://schemas.openxmlformats.org/officeDocument/2006/relationships/slideLayout" Target="../slideLayouts/slideLayout149.xml"/><Relationship Id="rId21" Type="http://schemas.openxmlformats.org/officeDocument/2006/relationships/slideLayout" Target="../slideLayouts/slideLayout167.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5" Type="http://schemas.openxmlformats.org/officeDocument/2006/relationships/slideLayout" Target="../slideLayouts/slideLayout171.xml"/><Relationship Id="rId33" Type="http://schemas.openxmlformats.org/officeDocument/2006/relationships/theme" Target="../theme/theme8.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29" Type="http://schemas.openxmlformats.org/officeDocument/2006/relationships/slideLayout" Target="../slideLayouts/slideLayout175.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24" Type="http://schemas.openxmlformats.org/officeDocument/2006/relationships/slideLayout" Target="../slideLayouts/slideLayout170.xml"/><Relationship Id="rId32" Type="http://schemas.openxmlformats.org/officeDocument/2006/relationships/slideLayout" Target="../slideLayouts/slideLayout178.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23" Type="http://schemas.openxmlformats.org/officeDocument/2006/relationships/slideLayout" Target="../slideLayouts/slideLayout169.xml"/><Relationship Id="rId28" Type="http://schemas.openxmlformats.org/officeDocument/2006/relationships/slideLayout" Target="../slideLayouts/slideLayout174.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31" Type="http://schemas.openxmlformats.org/officeDocument/2006/relationships/slideLayout" Target="../slideLayouts/slideLayout177.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 Id="rId22" Type="http://schemas.openxmlformats.org/officeDocument/2006/relationships/slideLayout" Target="../slideLayouts/slideLayout168.xml"/><Relationship Id="rId27" Type="http://schemas.openxmlformats.org/officeDocument/2006/relationships/slideLayout" Target="../slideLayouts/slideLayout173.xml"/><Relationship Id="rId30" Type="http://schemas.openxmlformats.org/officeDocument/2006/relationships/slideLayout" Target="../slideLayouts/slideLayout176.xml"/><Relationship Id="rId8"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687671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6212464"/>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16932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6" r:id="rId29"/>
    <p:sldLayoutId id="2147483937" r:id="rId30"/>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solidFill>
            <a:schemeClr val="tx1">
              <a:alpha val="99000"/>
            </a:schemeClr>
          </a:soli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solidFill>
            <a:schemeClr val="tx1">
              <a:alpha val="99000"/>
            </a:schemeClr>
          </a:soli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solidFill>
            <a:schemeClr val="tx1">
              <a:alpha val="99000"/>
            </a:schemeClr>
          </a:soli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8966809"/>
      </p:ext>
    </p:extLst>
  </p:cSld>
  <p:clrMap bg1="dk1" tx1="lt1" bg2="dk2" tx2="lt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027" y="308813"/>
            <a:ext cx="9178974" cy="959643"/>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12028" y="1268458"/>
            <a:ext cx="9177147" cy="1647095"/>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8720325"/>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Lst>
  <p:transition>
    <p:fade/>
  </p:transition>
  <p:timing>
    <p:tnLst>
      <p:par>
        <p:cTn id="1" dur="indefinite" restart="never" nodeType="tmRoot"/>
      </p:par>
    </p:tnLst>
  </p:timing>
  <p:txStyles>
    <p:titleStyle>
      <a:lvl1pPr algn="l" defTabSz="720008" rtl="0" eaLnBrk="1" latinLnBrk="0" hangingPunct="1">
        <a:lnSpc>
          <a:spcPct val="90000"/>
        </a:lnSpc>
        <a:spcBef>
          <a:spcPct val="0"/>
        </a:spcBef>
        <a:buNone/>
        <a:defRPr lang="en-US" sz="4169" b="0" kern="1200" cap="none" spc="-7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4693" marR="0" indent="-264693" algn="l" defTabSz="720008" rtl="0" eaLnBrk="1" fontAlgn="auto" latinLnBrk="0" hangingPunct="1">
        <a:lnSpc>
          <a:spcPct val="90000"/>
        </a:lnSpc>
        <a:spcBef>
          <a:spcPct val="20000"/>
        </a:spcBef>
        <a:spcAft>
          <a:spcPts val="0"/>
        </a:spcAft>
        <a:buClrTx/>
        <a:buSzPct val="90000"/>
        <a:buFont typeface="Arial" pitchFamily="34" charset="0"/>
        <a:buChar char="•"/>
        <a:tabLst/>
        <a:defRPr sz="3011" kern="1200" spc="0" baseline="0">
          <a:gradFill>
            <a:gsLst>
              <a:gs pos="1250">
                <a:schemeClr val="tx1"/>
              </a:gs>
              <a:gs pos="100000">
                <a:schemeClr val="tx1"/>
              </a:gs>
            </a:gsLst>
            <a:lin ang="5400000" scaled="0"/>
          </a:gradFill>
          <a:latin typeface="+mj-lt"/>
          <a:ea typeface="+mn-ea"/>
          <a:cs typeface="+mn-cs"/>
        </a:defRPr>
      </a:lvl1pPr>
      <a:lvl2pPr marL="450959" marR="0" indent="-186266" algn="l" defTabSz="720008" rtl="0" eaLnBrk="1" fontAlgn="auto" latinLnBrk="0" hangingPunct="1">
        <a:lnSpc>
          <a:spcPct val="90000"/>
        </a:lnSpc>
        <a:spcBef>
          <a:spcPct val="20000"/>
        </a:spcBef>
        <a:spcAft>
          <a:spcPts val="0"/>
        </a:spcAft>
        <a:buClrTx/>
        <a:buSzPct val="90000"/>
        <a:buFont typeface="Arial" pitchFamily="34" charset="0"/>
        <a:buChar char="•"/>
        <a:tabLst/>
        <a:defRPr sz="1853" kern="1200" spc="0" baseline="0">
          <a:gradFill>
            <a:gsLst>
              <a:gs pos="1250">
                <a:schemeClr val="tx1"/>
              </a:gs>
              <a:gs pos="100000">
                <a:schemeClr val="tx1"/>
              </a:gs>
            </a:gsLst>
            <a:lin ang="5400000" scaled="0"/>
          </a:gradFill>
          <a:latin typeface="+mn-lt"/>
          <a:ea typeface="+mn-ea"/>
          <a:cs typeface="+mn-cs"/>
        </a:defRPr>
      </a:lvl2pPr>
      <a:lvl3pPr marL="617618" marR="0" indent="-176462" algn="l" defTabSz="720008" rtl="0" eaLnBrk="1" fontAlgn="auto" latinLnBrk="0" hangingPunct="1">
        <a:lnSpc>
          <a:spcPct val="90000"/>
        </a:lnSpc>
        <a:spcBef>
          <a:spcPct val="20000"/>
        </a:spcBef>
        <a:spcAft>
          <a:spcPts val="0"/>
        </a:spcAft>
        <a:buClrTx/>
        <a:buSzPct val="90000"/>
        <a:buFont typeface="Arial" pitchFamily="34" charset="0"/>
        <a:buChar char="•"/>
        <a:tabLst/>
        <a:defRPr sz="1544" kern="1200" spc="0" baseline="0">
          <a:gradFill>
            <a:gsLst>
              <a:gs pos="1250">
                <a:schemeClr val="tx1"/>
              </a:gs>
              <a:gs pos="100000">
                <a:schemeClr val="tx1"/>
              </a:gs>
            </a:gsLst>
            <a:lin ang="5400000" scaled="0"/>
          </a:gradFill>
          <a:latin typeface="+mn-lt"/>
          <a:ea typeface="+mn-ea"/>
          <a:cs typeface="+mn-cs"/>
        </a:defRPr>
      </a:lvl3pPr>
      <a:lvl4pPr marL="794080" marR="0" indent="-176462" algn="l" defTabSz="720008"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gradFill>
            <a:gsLst>
              <a:gs pos="1250">
                <a:schemeClr val="tx1"/>
              </a:gs>
              <a:gs pos="100000">
                <a:schemeClr val="tx1"/>
              </a:gs>
            </a:gsLst>
            <a:lin ang="5400000" scaled="0"/>
          </a:gradFill>
          <a:latin typeface="+mn-lt"/>
          <a:ea typeface="+mn-ea"/>
          <a:cs typeface="+mn-cs"/>
        </a:defRPr>
      </a:lvl4pPr>
      <a:lvl5pPr marL="970542" marR="0" indent="-176462" algn="l" defTabSz="720008"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gradFill>
            <a:gsLst>
              <a:gs pos="1250">
                <a:schemeClr val="tx1"/>
              </a:gs>
              <a:gs pos="100000">
                <a:schemeClr val="tx1"/>
              </a:gs>
            </a:gsLst>
            <a:lin ang="5400000" scaled="0"/>
          </a:gradFill>
          <a:latin typeface="+mn-lt"/>
          <a:ea typeface="+mn-ea"/>
          <a:cs typeface="+mn-cs"/>
        </a:defRPr>
      </a:lvl5pPr>
      <a:lvl6pPr marL="1980020"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6pPr>
      <a:lvl7pPr marL="2340026"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7pPr>
      <a:lvl8pPr marL="2700029"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8pPr>
      <a:lvl9pPr marL="3060034"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9pPr>
    </p:bodyStyle>
    <p:otherStyle>
      <a:defPPr>
        <a:defRPr lang="en-US"/>
      </a:defPPr>
      <a:lvl1pPr marL="0" algn="l" defTabSz="720008" rtl="0" eaLnBrk="1" latinLnBrk="0" hangingPunct="1">
        <a:defRPr sz="1390" kern="1200">
          <a:solidFill>
            <a:schemeClr val="tx1"/>
          </a:solidFill>
          <a:latin typeface="+mn-lt"/>
          <a:ea typeface="+mn-ea"/>
          <a:cs typeface="+mn-cs"/>
        </a:defRPr>
      </a:lvl1pPr>
      <a:lvl2pPr marL="360003" algn="l" defTabSz="720008" rtl="0" eaLnBrk="1" latinLnBrk="0" hangingPunct="1">
        <a:defRPr sz="1390" kern="1200">
          <a:solidFill>
            <a:schemeClr val="tx1"/>
          </a:solidFill>
          <a:latin typeface="+mn-lt"/>
          <a:ea typeface="+mn-ea"/>
          <a:cs typeface="+mn-cs"/>
        </a:defRPr>
      </a:lvl2pPr>
      <a:lvl3pPr marL="720008" algn="l" defTabSz="720008" rtl="0" eaLnBrk="1" latinLnBrk="0" hangingPunct="1">
        <a:defRPr sz="1390" kern="1200">
          <a:solidFill>
            <a:schemeClr val="tx1"/>
          </a:solidFill>
          <a:latin typeface="+mn-lt"/>
          <a:ea typeface="+mn-ea"/>
          <a:cs typeface="+mn-cs"/>
        </a:defRPr>
      </a:lvl3pPr>
      <a:lvl4pPr marL="1080012" algn="l" defTabSz="720008" rtl="0" eaLnBrk="1" latinLnBrk="0" hangingPunct="1">
        <a:defRPr sz="1390" kern="1200">
          <a:solidFill>
            <a:schemeClr val="tx1"/>
          </a:solidFill>
          <a:latin typeface="+mn-lt"/>
          <a:ea typeface="+mn-ea"/>
          <a:cs typeface="+mn-cs"/>
        </a:defRPr>
      </a:lvl4pPr>
      <a:lvl5pPr marL="1440016" algn="l" defTabSz="720008" rtl="0" eaLnBrk="1" latinLnBrk="0" hangingPunct="1">
        <a:defRPr sz="1390" kern="1200">
          <a:solidFill>
            <a:schemeClr val="tx1"/>
          </a:solidFill>
          <a:latin typeface="+mn-lt"/>
          <a:ea typeface="+mn-ea"/>
          <a:cs typeface="+mn-cs"/>
        </a:defRPr>
      </a:lvl5pPr>
      <a:lvl6pPr marL="1800021" algn="l" defTabSz="720008" rtl="0" eaLnBrk="1" latinLnBrk="0" hangingPunct="1">
        <a:defRPr sz="1390" kern="1200">
          <a:solidFill>
            <a:schemeClr val="tx1"/>
          </a:solidFill>
          <a:latin typeface="+mn-lt"/>
          <a:ea typeface="+mn-ea"/>
          <a:cs typeface="+mn-cs"/>
        </a:defRPr>
      </a:lvl6pPr>
      <a:lvl7pPr marL="2160023" algn="l" defTabSz="720008" rtl="0" eaLnBrk="1" latinLnBrk="0" hangingPunct="1">
        <a:defRPr sz="1390" kern="1200">
          <a:solidFill>
            <a:schemeClr val="tx1"/>
          </a:solidFill>
          <a:latin typeface="+mn-lt"/>
          <a:ea typeface="+mn-ea"/>
          <a:cs typeface="+mn-cs"/>
        </a:defRPr>
      </a:lvl7pPr>
      <a:lvl8pPr marL="2520028" algn="l" defTabSz="720008" rtl="0" eaLnBrk="1" latinLnBrk="0" hangingPunct="1">
        <a:defRPr sz="1390" kern="1200">
          <a:solidFill>
            <a:schemeClr val="tx1"/>
          </a:solidFill>
          <a:latin typeface="+mn-lt"/>
          <a:ea typeface="+mn-ea"/>
          <a:cs typeface="+mn-cs"/>
        </a:defRPr>
      </a:lvl8pPr>
      <a:lvl9pPr marL="2880031" algn="l" defTabSz="720008" rtl="0" eaLnBrk="1" latinLnBrk="0" hangingPunct="1">
        <a:defRPr sz="139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99912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5648922"/>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3376278"/>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50" r:id="rId20"/>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8" y="243841"/>
            <a:ext cx="8782135" cy="5999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9" y="1544322"/>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1871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p:transition>
    <p:fade/>
  </p:transition>
  <p:timing>
    <p:tnLst>
      <p:par>
        <p:cTn id="1" dur="indefinite" restart="never" nodeType="tmRoot"/>
      </p:par>
    </p:tnLst>
  </p:timing>
  <p:txStyles>
    <p:titleStyle>
      <a:lvl1pPr algn="l" defTabSz="720214" rtl="0" eaLnBrk="1" latinLnBrk="0" hangingPunct="1">
        <a:lnSpc>
          <a:spcPct val="90000"/>
        </a:lnSpc>
        <a:spcBef>
          <a:spcPct val="0"/>
        </a:spcBef>
        <a:buNone/>
        <a:defRPr lang="en-US" sz="4332" b="0" kern="1200" cap="none" spc="-79" baseline="0" dirty="0" smtClean="0">
          <a:ln w="3175">
            <a:noFill/>
          </a:ln>
          <a:solidFill>
            <a:schemeClr val="tx1">
              <a:alpha val="99000"/>
            </a:schemeClr>
          </a:solidFill>
          <a:effectLst/>
          <a:latin typeface="+mj-lt"/>
          <a:ea typeface="+mn-ea"/>
          <a:cs typeface="Arial" charset="0"/>
        </a:defRPr>
      </a:lvl1pPr>
    </p:titleStyle>
    <p:bodyStyle>
      <a:lvl1pPr marL="267590" marR="0" indent="-267590" algn="l" defTabSz="720214" rtl="0" eaLnBrk="1" fontAlgn="auto" latinLnBrk="0" hangingPunct="1">
        <a:lnSpc>
          <a:spcPct val="90000"/>
        </a:lnSpc>
        <a:spcBef>
          <a:spcPct val="20000"/>
        </a:spcBef>
        <a:spcAft>
          <a:spcPts val="0"/>
        </a:spcAft>
        <a:buClrTx/>
        <a:buSzPct val="90000"/>
        <a:buFont typeface="Arial" pitchFamily="34" charset="0"/>
        <a:buChar char="•"/>
        <a:tabLst/>
        <a:defRPr sz="2836" kern="1200" spc="-56" baseline="0">
          <a:solidFill>
            <a:schemeClr val="tx1">
              <a:alpha val="99000"/>
            </a:schemeClr>
          </a:solidFill>
          <a:latin typeface="+mj-lt"/>
          <a:ea typeface="+mn-ea"/>
          <a:cs typeface="+mn-cs"/>
        </a:defRPr>
      </a:lvl1pPr>
      <a:lvl2pPr marL="451403" marR="0" indent="-183813" algn="l" defTabSz="72021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6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628963" algn="l"/>
        </a:tabLst>
        <a:defRPr sz="1890" kern="1200" spc="0" baseline="0">
          <a:solidFill>
            <a:schemeClr val="tx1">
              <a:alpha val="99000"/>
            </a:schemeClr>
          </a:solidFill>
          <a:latin typeface="+mn-lt"/>
          <a:ea typeface="+mn-ea"/>
          <a:cs typeface="+mn-cs"/>
        </a:defRPr>
      </a:lvl3pPr>
      <a:lvl4pPr marL="811524" marR="0" indent="-182561" algn="l" defTabSz="72021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08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989083" algn="l"/>
        </a:tabLst>
        <a:defRPr sz="1575" kern="1200" spc="0" baseline="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14" rtl="0" eaLnBrk="1" latinLnBrk="0" hangingPunct="1">
        <a:defRPr sz="1497" kern="1200">
          <a:solidFill>
            <a:schemeClr val="tx1"/>
          </a:solidFill>
          <a:latin typeface="+mn-lt"/>
          <a:ea typeface="+mn-ea"/>
          <a:cs typeface="+mn-cs"/>
        </a:defRPr>
      </a:lvl1pPr>
      <a:lvl2pPr marL="360107" algn="l" defTabSz="720214" rtl="0" eaLnBrk="1" latinLnBrk="0" hangingPunct="1">
        <a:defRPr sz="1497" kern="1200">
          <a:solidFill>
            <a:schemeClr val="tx1"/>
          </a:solidFill>
          <a:latin typeface="+mn-lt"/>
          <a:ea typeface="+mn-ea"/>
          <a:cs typeface="+mn-cs"/>
        </a:defRPr>
      </a:lvl2pPr>
      <a:lvl3pPr marL="720214" algn="l" defTabSz="720214" rtl="0" eaLnBrk="1" latinLnBrk="0" hangingPunct="1">
        <a:defRPr sz="1497" kern="1200">
          <a:solidFill>
            <a:schemeClr val="tx1"/>
          </a:solidFill>
          <a:latin typeface="+mn-lt"/>
          <a:ea typeface="+mn-ea"/>
          <a:cs typeface="+mn-cs"/>
        </a:defRPr>
      </a:lvl3pPr>
      <a:lvl4pPr marL="1080321" algn="l" defTabSz="720214" rtl="0" eaLnBrk="1" latinLnBrk="0" hangingPunct="1">
        <a:defRPr sz="1497" kern="1200">
          <a:solidFill>
            <a:schemeClr val="tx1"/>
          </a:solidFill>
          <a:latin typeface="+mn-lt"/>
          <a:ea typeface="+mn-ea"/>
          <a:cs typeface="+mn-cs"/>
        </a:defRPr>
      </a:lvl4pPr>
      <a:lvl5pPr marL="1440428" algn="l" defTabSz="720214" rtl="0" eaLnBrk="1" latinLnBrk="0" hangingPunct="1">
        <a:defRPr sz="1497" kern="1200">
          <a:solidFill>
            <a:schemeClr val="tx1"/>
          </a:solidFill>
          <a:latin typeface="+mn-lt"/>
          <a:ea typeface="+mn-ea"/>
          <a:cs typeface="+mn-cs"/>
        </a:defRPr>
      </a:lvl5pPr>
      <a:lvl6pPr marL="1800535" algn="l" defTabSz="720214" rtl="0" eaLnBrk="1" latinLnBrk="0" hangingPunct="1">
        <a:defRPr sz="1497" kern="1200">
          <a:solidFill>
            <a:schemeClr val="tx1"/>
          </a:solidFill>
          <a:latin typeface="+mn-lt"/>
          <a:ea typeface="+mn-ea"/>
          <a:cs typeface="+mn-cs"/>
        </a:defRPr>
      </a:lvl6pPr>
      <a:lvl7pPr marL="2160642" algn="l" defTabSz="720214" rtl="0" eaLnBrk="1" latinLnBrk="0" hangingPunct="1">
        <a:defRPr sz="1497" kern="1200">
          <a:solidFill>
            <a:schemeClr val="tx1"/>
          </a:solidFill>
          <a:latin typeface="+mn-lt"/>
          <a:ea typeface="+mn-ea"/>
          <a:cs typeface="+mn-cs"/>
        </a:defRPr>
      </a:lvl7pPr>
      <a:lvl8pPr marL="2520749" algn="l" defTabSz="720214" rtl="0" eaLnBrk="1" latinLnBrk="0" hangingPunct="1">
        <a:defRPr sz="1497" kern="1200">
          <a:solidFill>
            <a:schemeClr val="tx1"/>
          </a:solidFill>
          <a:latin typeface="+mn-lt"/>
          <a:ea typeface="+mn-ea"/>
          <a:cs typeface="+mn-cs"/>
        </a:defRPr>
      </a:lvl8pPr>
      <a:lvl9pPr marL="2880856" algn="l" defTabSz="720214" rtl="0" eaLnBrk="1" latinLnBrk="0" hangingPunct="1">
        <a:defRPr sz="149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8" y="243841"/>
            <a:ext cx="8782135" cy="5999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9" y="1544322"/>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074211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Lst>
  <p:transition>
    <p:fade/>
  </p:transition>
  <p:timing>
    <p:tnLst>
      <p:par>
        <p:cTn id="1" dur="indefinite" restart="never" nodeType="tmRoot"/>
      </p:par>
    </p:tnLst>
  </p:timing>
  <p:txStyles>
    <p:titleStyle>
      <a:lvl1pPr algn="l" defTabSz="720214" rtl="0" eaLnBrk="1" latinLnBrk="0" hangingPunct="1">
        <a:lnSpc>
          <a:spcPct val="90000"/>
        </a:lnSpc>
        <a:spcBef>
          <a:spcPct val="0"/>
        </a:spcBef>
        <a:buNone/>
        <a:defRPr lang="en-US" sz="4332" b="0" kern="1200" cap="none" spc="-79" baseline="0" dirty="0" smtClean="0">
          <a:ln w="3175">
            <a:noFill/>
          </a:ln>
          <a:solidFill>
            <a:schemeClr val="tx1">
              <a:alpha val="99000"/>
            </a:schemeClr>
          </a:solidFill>
          <a:effectLst/>
          <a:latin typeface="+mj-lt"/>
          <a:ea typeface="+mn-ea"/>
          <a:cs typeface="Arial" charset="0"/>
        </a:defRPr>
      </a:lvl1pPr>
    </p:titleStyle>
    <p:bodyStyle>
      <a:lvl1pPr marL="267590" marR="0" indent="-267590" algn="l" defTabSz="720214" rtl="0" eaLnBrk="1" fontAlgn="auto" latinLnBrk="0" hangingPunct="1">
        <a:lnSpc>
          <a:spcPct val="90000"/>
        </a:lnSpc>
        <a:spcBef>
          <a:spcPct val="20000"/>
        </a:spcBef>
        <a:spcAft>
          <a:spcPts val="0"/>
        </a:spcAft>
        <a:buClrTx/>
        <a:buSzPct val="90000"/>
        <a:buFont typeface="Arial" pitchFamily="34" charset="0"/>
        <a:buChar char="•"/>
        <a:tabLst/>
        <a:defRPr sz="2836" kern="1200" spc="-56" baseline="0">
          <a:solidFill>
            <a:schemeClr val="tx1">
              <a:alpha val="99000"/>
            </a:schemeClr>
          </a:solidFill>
          <a:latin typeface="+mj-lt"/>
          <a:ea typeface="+mn-ea"/>
          <a:cs typeface="+mn-cs"/>
        </a:defRPr>
      </a:lvl1pPr>
      <a:lvl2pPr marL="451403" marR="0" indent="-183813" algn="l" defTabSz="72021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6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628963" algn="l"/>
        </a:tabLst>
        <a:defRPr sz="1890" kern="1200" spc="0" baseline="0">
          <a:solidFill>
            <a:schemeClr val="tx1">
              <a:alpha val="99000"/>
            </a:schemeClr>
          </a:solidFill>
          <a:latin typeface="+mn-lt"/>
          <a:ea typeface="+mn-ea"/>
          <a:cs typeface="+mn-cs"/>
        </a:defRPr>
      </a:lvl3pPr>
      <a:lvl4pPr marL="811524" marR="0" indent="-182561" algn="l" defTabSz="72021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08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989083" algn="l"/>
        </a:tabLst>
        <a:defRPr sz="1575" kern="1200" spc="0" baseline="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14" rtl="0" eaLnBrk="1" latinLnBrk="0" hangingPunct="1">
        <a:defRPr sz="1497" kern="1200">
          <a:solidFill>
            <a:schemeClr val="tx1"/>
          </a:solidFill>
          <a:latin typeface="+mn-lt"/>
          <a:ea typeface="+mn-ea"/>
          <a:cs typeface="+mn-cs"/>
        </a:defRPr>
      </a:lvl1pPr>
      <a:lvl2pPr marL="360107" algn="l" defTabSz="720214" rtl="0" eaLnBrk="1" latinLnBrk="0" hangingPunct="1">
        <a:defRPr sz="1497" kern="1200">
          <a:solidFill>
            <a:schemeClr val="tx1"/>
          </a:solidFill>
          <a:latin typeface="+mn-lt"/>
          <a:ea typeface="+mn-ea"/>
          <a:cs typeface="+mn-cs"/>
        </a:defRPr>
      </a:lvl2pPr>
      <a:lvl3pPr marL="720214" algn="l" defTabSz="720214" rtl="0" eaLnBrk="1" latinLnBrk="0" hangingPunct="1">
        <a:defRPr sz="1497" kern="1200">
          <a:solidFill>
            <a:schemeClr val="tx1"/>
          </a:solidFill>
          <a:latin typeface="+mn-lt"/>
          <a:ea typeface="+mn-ea"/>
          <a:cs typeface="+mn-cs"/>
        </a:defRPr>
      </a:lvl3pPr>
      <a:lvl4pPr marL="1080321" algn="l" defTabSz="720214" rtl="0" eaLnBrk="1" latinLnBrk="0" hangingPunct="1">
        <a:defRPr sz="1497" kern="1200">
          <a:solidFill>
            <a:schemeClr val="tx1"/>
          </a:solidFill>
          <a:latin typeface="+mn-lt"/>
          <a:ea typeface="+mn-ea"/>
          <a:cs typeface="+mn-cs"/>
        </a:defRPr>
      </a:lvl4pPr>
      <a:lvl5pPr marL="1440428" algn="l" defTabSz="720214" rtl="0" eaLnBrk="1" latinLnBrk="0" hangingPunct="1">
        <a:defRPr sz="1497" kern="1200">
          <a:solidFill>
            <a:schemeClr val="tx1"/>
          </a:solidFill>
          <a:latin typeface="+mn-lt"/>
          <a:ea typeface="+mn-ea"/>
          <a:cs typeface="+mn-cs"/>
        </a:defRPr>
      </a:lvl5pPr>
      <a:lvl6pPr marL="1800535" algn="l" defTabSz="720214" rtl="0" eaLnBrk="1" latinLnBrk="0" hangingPunct="1">
        <a:defRPr sz="1497" kern="1200">
          <a:solidFill>
            <a:schemeClr val="tx1"/>
          </a:solidFill>
          <a:latin typeface="+mn-lt"/>
          <a:ea typeface="+mn-ea"/>
          <a:cs typeface="+mn-cs"/>
        </a:defRPr>
      </a:lvl6pPr>
      <a:lvl7pPr marL="2160642" algn="l" defTabSz="720214" rtl="0" eaLnBrk="1" latinLnBrk="0" hangingPunct="1">
        <a:defRPr sz="1497" kern="1200">
          <a:solidFill>
            <a:schemeClr val="tx1"/>
          </a:solidFill>
          <a:latin typeface="+mn-lt"/>
          <a:ea typeface="+mn-ea"/>
          <a:cs typeface="+mn-cs"/>
        </a:defRPr>
      </a:lvl7pPr>
      <a:lvl8pPr marL="2520749" algn="l" defTabSz="720214" rtl="0" eaLnBrk="1" latinLnBrk="0" hangingPunct="1">
        <a:defRPr sz="1497" kern="1200">
          <a:solidFill>
            <a:schemeClr val="tx1"/>
          </a:solidFill>
          <a:latin typeface="+mn-lt"/>
          <a:ea typeface="+mn-ea"/>
          <a:cs typeface="+mn-cs"/>
        </a:defRPr>
      </a:lvl8pPr>
      <a:lvl9pPr marL="2880856" algn="l" defTabSz="720214" rtl="0" eaLnBrk="1" latinLnBrk="0" hangingPunct="1">
        <a:defRPr sz="149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8" y="243841"/>
            <a:ext cx="8782135" cy="5999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9" y="1544322"/>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45369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Lst>
  <p:transition>
    <p:fade/>
  </p:transition>
  <p:timing>
    <p:tnLst>
      <p:par>
        <p:cTn id="1" dur="indefinite" restart="never" nodeType="tmRoot"/>
      </p:par>
    </p:tnLst>
  </p:timing>
  <p:txStyles>
    <p:titleStyle>
      <a:lvl1pPr algn="l" defTabSz="720214" rtl="0" eaLnBrk="1" latinLnBrk="0" hangingPunct="1">
        <a:lnSpc>
          <a:spcPct val="90000"/>
        </a:lnSpc>
        <a:spcBef>
          <a:spcPct val="0"/>
        </a:spcBef>
        <a:buNone/>
        <a:defRPr lang="en-US" sz="4332" b="0" kern="1200" cap="none" spc="-79" baseline="0" dirty="0" smtClean="0">
          <a:ln w="3175">
            <a:noFill/>
          </a:ln>
          <a:solidFill>
            <a:schemeClr val="tx1">
              <a:alpha val="99000"/>
            </a:schemeClr>
          </a:solidFill>
          <a:effectLst/>
          <a:latin typeface="+mj-lt"/>
          <a:ea typeface="+mn-ea"/>
          <a:cs typeface="Arial" charset="0"/>
        </a:defRPr>
      </a:lvl1pPr>
    </p:titleStyle>
    <p:bodyStyle>
      <a:lvl1pPr marL="267590" marR="0" indent="-267590" algn="l" defTabSz="720214" rtl="0" eaLnBrk="1" fontAlgn="auto" latinLnBrk="0" hangingPunct="1">
        <a:lnSpc>
          <a:spcPct val="90000"/>
        </a:lnSpc>
        <a:spcBef>
          <a:spcPct val="20000"/>
        </a:spcBef>
        <a:spcAft>
          <a:spcPts val="0"/>
        </a:spcAft>
        <a:buClrTx/>
        <a:buSzPct val="90000"/>
        <a:buFont typeface="Arial" pitchFamily="34" charset="0"/>
        <a:buChar char="•"/>
        <a:tabLst/>
        <a:defRPr sz="2836" kern="1200" spc="-56" baseline="0">
          <a:solidFill>
            <a:schemeClr val="tx1">
              <a:alpha val="99000"/>
            </a:schemeClr>
          </a:solidFill>
          <a:latin typeface="+mj-lt"/>
          <a:ea typeface="+mn-ea"/>
          <a:cs typeface="+mn-cs"/>
        </a:defRPr>
      </a:lvl1pPr>
      <a:lvl2pPr marL="451403" marR="0" indent="-183813" algn="l" defTabSz="72021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6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628963" algn="l"/>
        </a:tabLst>
        <a:defRPr sz="1890" kern="1200" spc="0" baseline="0">
          <a:solidFill>
            <a:schemeClr val="tx1">
              <a:alpha val="99000"/>
            </a:schemeClr>
          </a:solidFill>
          <a:latin typeface="+mn-lt"/>
          <a:ea typeface="+mn-ea"/>
          <a:cs typeface="+mn-cs"/>
        </a:defRPr>
      </a:lvl3pPr>
      <a:lvl4pPr marL="811524" marR="0" indent="-182561" algn="l" defTabSz="72021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08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989083" algn="l"/>
        </a:tabLst>
        <a:defRPr sz="1575" kern="1200" spc="0" baseline="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14" rtl="0" eaLnBrk="1" latinLnBrk="0" hangingPunct="1">
        <a:defRPr sz="1497" kern="1200">
          <a:solidFill>
            <a:schemeClr val="tx1"/>
          </a:solidFill>
          <a:latin typeface="+mn-lt"/>
          <a:ea typeface="+mn-ea"/>
          <a:cs typeface="+mn-cs"/>
        </a:defRPr>
      </a:lvl1pPr>
      <a:lvl2pPr marL="360107" algn="l" defTabSz="720214" rtl="0" eaLnBrk="1" latinLnBrk="0" hangingPunct="1">
        <a:defRPr sz="1497" kern="1200">
          <a:solidFill>
            <a:schemeClr val="tx1"/>
          </a:solidFill>
          <a:latin typeface="+mn-lt"/>
          <a:ea typeface="+mn-ea"/>
          <a:cs typeface="+mn-cs"/>
        </a:defRPr>
      </a:lvl2pPr>
      <a:lvl3pPr marL="720214" algn="l" defTabSz="720214" rtl="0" eaLnBrk="1" latinLnBrk="0" hangingPunct="1">
        <a:defRPr sz="1497" kern="1200">
          <a:solidFill>
            <a:schemeClr val="tx1"/>
          </a:solidFill>
          <a:latin typeface="+mn-lt"/>
          <a:ea typeface="+mn-ea"/>
          <a:cs typeface="+mn-cs"/>
        </a:defRPr>
      </a:lvl3pPr>
      <a:lvl4pPr marL="1080321" algn="l" defTabSz="720214" rtl="0" eaLnBrk="1" latinLnBrk="0" hangingPunct="1">
        <a:defRPr sz="1497" kern="1200">
          <a:solidFill>
            <a:schemeClr val="tx1"/>
          </a:solidFill>
          <a:latin typeface="+mn-lt"/>
          <a:ea typeface="+mn-ea"/>
          <a:cs typeface="+mn-cs"/>
        </a:defRPr>
      </a:lvl4pPr>
      <a:lvl5pPr marL="1440428" algn="l" defTabSz="720214" rtl="0" eaLnBrk="1" latinLnBrk="0" hangingPunct="1">
        <a:defRPr sz="1497" kern="1200">
          <a:solidFill>
            <a:schemeClr val="tx1"/>
          </a:solidFill>
          <a:latin typeface="+mn-lt"/>
          <a:ea typeface="+mn-ea"/>
          <a:cs typeface="+mn-cs"/>
        </a:defRPr>
      </a:lvl5pPr>
      <a:lvl6pPr marL="1800535" algn="l" defTabSz="720214" rtl="0" eaLnBrk="1" latinLnBrk="0" hangingPunct="1">
        <a:defRPr sz="1497" kern="1200">
          <a:solidFill>
            <a:schemeClr val="tx1"/>
          </a:solidFill>
          <a:latin typeface="+mn-lt"/>
          <a:ea typeface="+mn-ea"/>
          <a:cs typeface="+mn-cs"/>
        </a:defRPr>
      </a:lvl6pPr>
      <a:lvl7pPr marL="2160642" algn="l" defTabSz="720214" rtl="0" eaLnBrk="1" latinLnBrk="0" hangingPunct="1">
        <a:defRPr sz="1497" kern="1200">
          <a:solidFill>
            <a:schemeClr val="tx1"/>
          </a:solidFill>
          <a:latin typeface="+mn-lt"/>
          <a:ea typeface="+mn-ea"/>
          <a:cs typeface="+mn-cs"/>
        </a:defRPr>
      </a:lvl7pPr>
      <a:lvl8pPr marL="2520749" algn="l" defTabSz="720214" rtl="0" eaLnBrk="1" latinLnBrk="0" hangingPunct="1">
        <a:defRPr sz="1497" kern="1200">
          <a:solidFill>
            <a:schemeClr val="tx1"/>
          </a:solidFill>
          <a:latin typeface="+mn-lt"/>
          <a:ea typeface="+mn-ea"/>
          <a:cs typeface="+mn-cs"/>
        </a:defRPr>
      </a:lvl8pPr>
      <a:lvl9pPr marL="2880856" algn="l" defTabSz="720214" rtl="0" eaLnBrk="1" latinLnBrk="0" hangingPunct="1">
        <a:defRPr sz="149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907" y="243840"/>
            <a:ext cx="8787386"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06907" y="1560576"/>
            <a:ext cx="8787386" cy="160556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9" cstate="print">
            <a:duotone>
              <a:prstClr val="black"/>
              <a:schemeClr val="tx2">
                <a:tint val="45000"/>
                <a:satMod val="400000"/>
              </a:schemeClr>
            </a:duotone>
            <a:extLst>
              <a:ext uri="{BEBA8EAE-BF5A-486C-A8C5-ECC9F3942E4B}">
                <a14:imgProps xmlns:a14="http://schemas.microsoft.com/office/drawing/2010/main">
                  <a14:imgLayer r:embed="rId20">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905492274"/>
      </p:ext>
    </p:extLst>
  </p:cSld>
  <p:clrMap bg1="lt1" tx1="dk1" bg2="lt2" tx2="dk2" accent1="accent1" accent2="accent2" accent3="accent3" accent4="accent4" accent5="accent5" accent6="accent6" hlink="hlink" folHlink="folHlink"/>
  <p:sldLayoutIdLst>
    <p:sldLayoutId id="2147484055" r:id="rId1"/>
    <p:sldLayoutId id="2147484054" r:id="rId2"/>
    <p:sldLayoutId id="2147483791" r:id="rId3"/>
    <p:sldLayoutId id="2147483792" r:id="rId4"/>
    <p:sldLayoutId id="2147483793" r:id="rId5"/>
    <p:sldLayoutId id="2147483794" r:id="rId6"/>
    <p:sldLayoutId id="2147483795" r:id="rId7"/>
    <p:sldLayoutId id="2147484052" r:id="rId8"/>
    <p:sldLayoutId id="2147484053"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71353" indent="-271353" algn="l" defTabSz="720244" rtl="0" eaLnBrk="1" latinLnBrk="0" hangingPunct="1">
        <a:lnSpc>
          <a:spcPct val="100000"/>
        </a:lnSpc>
        <a:spcBef>
          <a:spcPts val="945"/>
        </a:spcBef>
        <a:buSzPct val="80000"/>
        <a:buFont typeface="Arial" pitchFamily="34" charset="0"/>
        <a:buChar char="•"/>
        <a:defRPr sz="2521"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31490" indent="-268852" algn="l" defTabSz="720244" rtl="0" eaLnBrk="1" latinLnBrk="0" hangingPunct="1">
        <a:lnSpc>
          <a:spcPct val="100000"/>
        </a:lnSpc>
        <a:spcBef>
          <a:spcPts val="236"/>
        </a:spcBef>
        <a:buSzPct val="80000"/>
        <a:buFont typeface="Arial" pitchFamily="34" charset="0"/>
        <a:buChar char="•"/>
        <a:defRPr sz="220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91626" indent="-271353" algn="l" defTabSz="720244" rtl="0" eaLnBrk="1" latinLnBrk="0" hangingPunct="1">
        <a:lnSpc>
          <a:spcPct val="100000"/>
        </a:lnSpc>
        <a:spcBef>
          <a:spcPts val="236"/>
        </a:spcBef>
        <a:buSzPct val="80000"/>
        <a:buFont typeface="Arial" pitchFamily="34" charset="0"/>
        <a:buChar char="•"/>
        <a:defRPr sz="189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51763" indent="-272603" algn="l" defTabSz="720244" rtl="0" eaLnBrk="1" latinLnBrk="0" hangingPunct="1">
        <a:lnSpc>
          <a:spcPct val="100000"/>
        </a:lnSpc>
        <a:spcBef>
          <a:spcPts val="236"/>
        </a:spcBef>
        <a:buSzPct val="80000"/>
        <a:buFont typeface="Arial" pitchFamily="34" charset="0"/>
        <a:buChar char="•"/>
        <a:defRPr sz="1575"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711899" indent="-265100" algn="l" defTabSz="720244" rtl="0" eaLnBrk="1" latinLnBrk="0" hangingPunct="1">
        <a:lnSpc>
          <a:spcPct val="100000"/>
        </a:lnSpc>
        <a:spcBef>
          <a:spcPts val="236"/>
        </a:spcBef>
        <a:buSzPct val="80000"/>
        <a:buFont typeface="Arial" pitchFamily="34" charset="0"/>
        <a:buChar char="•"/>
        <a:defRPr sz="1575"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414930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2084189"/>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07452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solidFill>
            <a:schemeClr val="tx1">
              <a:alpha val="99000"/>
            </a:schemeClr>
          </a:soli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solidFill>
            <a:schemeClr val="tx1">
              <a:alpha val="99000"/>
            </a:schemeClr>
          </a:soli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solidFill>
            <a:schemeClr val="tx1">
              <a:alpha val="99000"/>
            </a:schemeClr>
          </a:soli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7928466"/>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3874" r:id="rId6"/>
    <p:sldLayoutId id="2147483875" r:id="rId7"/>
    <p:sldLayoutId id="2147483876" r:id="rId8"/>
    <p:sldLayoutId id="2147483877" r:id="rId9"/>
    <p:sldLayoutId id="2147483878" r:id="rId10"/>
    <p:sldLayoutId id="2147483879" r:id="rId11"/>
    <p:sldLayoutId id="2147484051"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988" r:id="rId25"/>
    <p:sldLayoutId id="2147484049" r:id="rId26"/>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0.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0.xml"/></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8.png"/><Relationship Id="rId1" Type="http://schemas.openxmlformats.org/officeDocument/2006/relationships/slideLayout" Target="../slideLayouts/slideLayout18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windowsazure.com/en-us/develop/net/how-to-guides/table-services/" TargetMode="External"/><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3" Type="http://schemas.openxmlformats.org/officeDocument/2006/relationships/hyperlink" Target="http://www.windowsazure.com/en-us/develop/net/how-to-guides/table-services/" TargetMode="External"/><Relationship Id="rId2" Type="http://schemas.openxmlformats.org/officeDocument/2006/relationships/image" Target="../media/image60.png"/><Relationship Id="rId1" Type="http://schemas.openxmlformats.org/officeDocument/2006/relationships/slideLayout" Target="../slideLayouts/slideLayout180.xml"/></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2.xml"/><Relationship Id="rId7" Type="http://schemas.openxmlformats.org/officeDocument/2006/relationships/hyperlink" Target="http://msdn.microsoft.com/en-us/library/microsoft.windowsazure.storageclient.retrypolicies_members.aspx" TargetMode="External"/><Relationship Id="rId2" Type="http://schemas.openxmlformats.org/officeDocument/2006/relationships/diagramData" Target="../diagrams/data2.xml"/><Relationship Id="rId1" Type="http://schemas.openxmlformats.org/officeDocument/2006/relationships/slideLayout" Target="../slideLayouts/slideLayout18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hyperlink" Target="http://msdn.microsoft.com/en-us/library/windowsazure/dd179338.aspx" TargetMode="External"/><Relationship Id="rId1" Type="http://schemas.openxmlformats.org/officeDocument/2006/relationships/slideLayout" Target="../slideLayouts/slideLayout180.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0.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80.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0.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0.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80.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0.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0.xml"/></Relationships>
</file>

<file path=ppt/slides/_rels/slide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180.xml"/><Relationship Id="rId4" Type="http://schemas.openxmlformats.org/officeDocument/2006/relationships/image" Target="../media/image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08907" y="1828837"/>
            <a:ext cx="8787386" cy="3200363"/>
          </a:xfrm>
        </p:spPr>
        <p:txBody>
          <a:bodyPr/>
          <a:lstStyle/>
          <a:p>
            <a:pPr eaLnBrk="1" hangingPunct="1"/>
            <a:r>
              <a:rPr lang="en-US" dirty="0" smtClean="0"/>
              <a:t>Introduction to Windows Azure </a:t>
            </a:r>
            <a:br>
              <a:rPr lang="en-US" dirty="0" smtClean="0"/>
            </a:br>
            <a:r>
              <a:rPr lang="en-US" dirty="0" smtClean="0"/>
              <a:t>Data Services</a:t>
            </a:r>
            <a:br>
              <a:rPr lang="en-US" dirty="0" smtClean="0"/>
            </a:br>
            <a:r>
              <a:rPr lang="en-US" dirty="0" smtClean="0"/>
              <a:t/>
            </a:r>
            <a:br>
              <a:rPr lang="en-US" dirty="0" smtClean="0"/>
            </a:br>
            <a:r>
              <a:rPr lang="en-US" dirty="0" smtClean="0"/>
              <a:t>October 2013</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6474" y="6858260"/>
            <a:ext cx="1752600" cy="304540"/>
          </a:xfrm>
          <a:prstGeom prst="rect">
            <a:avLst/>
          </a:prstGeom>
        </p:spPr>
      </p:pic>
    </p:spTree>
    <p:extLst>
      <p:ext uri="{BB962C8B-B14F-4D97-AF65-F5344CB8AC3E}">
        <p14:creationId xmlns:p14="http://schemas.microsoft.com/office/powerpoint/2010/main" val="22331696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(The “Row”)</a:t>
            </a:r>
            <a:endParaRPr lang="en-US" dirty="0"/>
          </a:p>
        </p:txBody>
      </p:sp>
      <p:sp>
        <p:nvSpPr>
          <p:cNvPr id="3" name="Content Placeholder 2"/>
          <p:cNvSpPr>
            <a:spLocks noGrp="1"/>
          </p:cNvSpPr>
          <p:nvPr>
            <p:ph sz="quarter" idx="10"/>
          </p:nvPr>
        </p:nvSpPr>
        <p:spPr>
          <a:xfrm>
            <a:off x="408908" y="1561254"/>
            <a:ext cx="8787386" cy="4858189"/>
          </a:xfrm>
        </p:spPr>
        <p:txBody>
          <a:bodyPr/>
          <a:lstStyle/>
          <a:p>
            <a:pPr marL="0" indent="0">
              <a:buNone/>
            </a:pPr>
            <a:r>
              <a:rPr lang="en-US" dirty="0" err="1" smtClean="0">
                <a:solidFill>
                  <a:schemeClr val="accent2"/>
                </a:solidFill>
              </a:rPr>
              <a:t>PartitionKey</a:t>
            </a:r>
            <a:r>
              <a:rPr lang="en-US" dirty="0" smtClean="0">
                <a:solidFill>
                  <a:schemeClr val="accent2"/>
                </a:solidFill>
              </a:rPr>
              <a:t> &amp; </a:t>
            </a:r>
            <a:r>
              <a:rPr lang="en-US" dirty="0" err="1" smtClean="0">
                <a:solidFill>
                  <a:schemeClr val="accent2"/>
                </a:solidFill>
              </a:rPr>
              <a:t>RowKey</a:t>
            </a:r>
            <a:r>
              <a:rPr lang="en-US" dirty="0" smtClean="0">
                <a:solidFill>
                  <a:schemeClr val="accent1"/>
                </a:solidFill>
              </a:rPr>
              <a:t>*</a:t>
            </a:r>
          </a:p>
          <a:p>
            <a:r>
              <a:rPr lang="en-US" sz="2000" dirty="0" smtClean="0"/>
              <a:t>Uniquely identifies an entity [</a:t>
            </a:r>
            <a:r>
              <a:rPr lang="en-US" sz="2000" dirty="0" err="1" smtClean="0"/>
              <a:t>PartitionKey</a:t>
            </a:r>
            <a:r>
              <a:rPr lang="en-US" sz="2000" dirty="0" smtClean="0"/>
              <a:t> + </a:t>
            </a:r>
            <a:r>
              <a:rPr lang="en-US" sz="2000" dirty="0" err="1" smtClean="0"/>
              <a:t>RowKey</a:t>
            </a:r>
            <a:r>
              <a:rPr lang="en-US" sz="2000" dirty="0" smtClean="0"/>
              <a:t> =&gt; Entity]</a:t>
            </a:r>
          </a:p>
          <a:p>
            <a:r>
              <a:rPr lang="en-US" sz="2000" dirty="0" smtClean="0"/>
              <a:t>Row Key = Unique identifier within a partition</a:t>
            </a:r>
          </a:p>
          <a:p>
            <a:pPr>
              <a:spcAft>
                <a:spcPts val="945"/>
              </a:spcAft>
            </a:pPr>
            <a:r>
              <a:rPr lang="en-US" sz="2000" dirty="0" smtClean="0"/>
              <a:t>Defines the sort order</a:t>
            </a:r>
          </a:p>
          <a:p>
            <a:pPr marL="0" indent="0">
              <a:buNone/>
            </a:pPr>
            <a:r>
              <a:rPr lang="en-US" dirty="0" smtClean="0">
                <a:solidFill>
                  <a:schemeClr val="accent2"/>
                </a:solidFill>
              </a:rPr>
              <a:t>Timestamp</a:t>
            </a:r>
            <a:r>
              <a:rPr lang="en-US" dirty="0" smtClean="0">
                <a:solidFill>
                  <a:schemeClr val="accent1"/>
                </a:solidFill>
              </a:rPr>
              <a:t>*</a:t>
            </a:r>
          </a:p>
          <a:p>
            <a:r>
              <a:rPr lang="en-US" sz="2000" dirty="0" smtClean="0"/>
              <a:t>Optimistic Concurrency</a:t>
            </a:r>
          </a:p>
          <a:p>
            <a:r>
              <a:rPr lang="en-US" sz="2000" dirty="0" smtClean="0"/>
              <a:t>Exposed as an HTTP </a:t>
            </a:r>
            <a:r>
              <a:rPr lang="en-US" sz="2000" dirty="0" err="1" smtClean="0"/>
              <a:t>Etag</a:t>
            </a:r>
            <a:endParaRPr lang="en-US" sz="2000" dirty="0" smtClean="0"/>
          </a:p>
          <a:p>
            <a:pPr lvl="1"/>
            <a:endParaRPr lang="en-US" sz="1418" dirty="0"/>
          </a:p>
          <a:p>
            <a:pPr marL="0" indent="0">
              <a:buNone/>
            </a:pPr>
            <a:r>
              <a:rPr lang="en-US" sz="2206" dirty="0">
                <a:solidFill>
                  <a:schemeClr val="accent2">
                    <a:alpha val="99000"/>
                  </a:schemeClr>
                </a:solidFill>
              </a:rPr>
              <a:t>No fixed schema for other properties</a:t>
            </a:r>
          </a:p>
          <a:p>
            <a:r>
              <a:rPr lang="en-US" sz="2000" dirty="0"/>
              <a:t>Each property is stored as a &lt;name, typed value&gt; pair</a:t>
            </a:r>
          </a:p>
          <a:p>
            <a:r>
              <a:rPr lang="en-US" sz="2000" dirty="0"/>
              <a:t>No schema stored for a </a:t>
            </a:r>
            <a:r>
              <a:rPr lang="en-US" sz="2000" dirty="0" smtClean="0"/>
              <a:t>table</a:t>
            </a:r>
          </a:p>
          <a:p>
            <a:endParaRPr lang="en-US" sz="1800" dirty="0"/>
          </a:p>
          <a:p>
            <a:pPr marL="0" indent="0">
              <a:buNone/>
            </a:pPr>
            <a:r>
              <a:rPr lang="en-US" sz="2210" dirty="0" smtClean="0">
                <a:solidFill>
                  <a:schemeClr val="accent2">
                    <a:alpha val="99000"/>
                  </a:schemeClr>
                </a:solidFill>
              </a:rPr>
              <a:t>Standard .NET Types</a:t>
            </a:r>
            <a:endParaRPr lang="en-US" sz="2210" dirty="0"/>
          </a:p>
          <a:p>
            <a:r>
              <a:rPr lang="en-US" sz="2000" dirty="0" smtClean="0"/>
              <a:t>String</a:t>
            </a:r>
            <a:r>
              <a:rPr lang="en-US" sz="2000" dirty="0"/>
              <a:t>, binary, </a:t>
            </a:r>
            <a:r>
              <a:rPr lang="en-US" sz="2000" dirty="0" err="1"/>
              <a:t>bool</a:t>
            </a:r>
            <a:r>
              <a:rPr lang="en-US" sz="2000" dirty="0"/>
              <a:t>, </a:t>
            </a:r>
            <a:r>
              <a:rPr lang="en-US" sz="2000" dirty="0" err="1"/>
              <a:t>DateTime</a:t>
            </a:r>
            <a:r>
              <a:rPr lang="en-US" sz="2000" dirty="0"/>
              <a:t>, GUID, </a:t>
            </a:r>
            <a:r>
              <a:rPr lang="en-US" sz="2000" dirty="0" err="1"/>
              <a:t>int</a:t>
            </a:r>
            <a:r>
              <a:rPr lang="en-US" sz="2000" dirty="0"/>
              <a:t>, int64, and double</a:t>
            </a:r>
          </a:p>
        </p:txBody>
      </p:sp>
      <p:grpSp>
        <p:nvGrpSpPr>
          <p:cNvPr id="10" name="Group 9"/>
          <p:cNvGrpSpPr/>
          <p:nvPr/>
        </p:nvGrpSpPr>
        <p:grpSpPr>
          <a:xfrm>
            <a:off x="6513840" y="2667000"/>
            <a:ext cx="2934960" cy="2656023"/>
            <a:chOff x="7871395" y="3393689"/>
            <a:chExt cx="2527474" cy="2287264"/>
          </a:xfrm>
        </p:grpSpPr>
        <p:sp>
          <p:nvSpPr>
            <p:cNvPr id="6"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595959"/>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7"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8"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9"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
        <p:nvSpPr>
          <p:cNvPr id="4" name="TextBox 3"/>
          <p:cNvSpPr txBox="1"/>
          <p:nvPr/>
        </p:nvSpPr>
        <p:spPr>
          <a:xfrm>
            <a:off x="8305800" y="6197844"/>
            <a:ext cx="3276600" cy="221599"/>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accent1"/>
                </a:solidFill>
                <a:latin typeface="Segoe UI Light" panose="020B0502040204020203" pitchFamily="34" charset="0"/>
                <a:cs typeface="Segoe UI Light" panose="020B0502040204020203" pitchFamily="34" charset="0"/>
              </a:rPr>
              <a:t>* Required</a:t>
            </a:r>
            <a:endParaRPr lang="en-US" sz="1600"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4353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Table Storage</a:t>
            </a:r>
            <a:endParaRPr lang="en-US" dirty="0"/>
          </a:p>
        </p:txBody>
      </p:sp>
      <p:sp>
        <p:nvSpPr>
          <p:cNvPr id="2" name="Text Placeholder 1"/>
          <p:cNvSpPr>
            <a:spLocks noGrp="1"/>
          </p:cNvSpPr>
          <p:nvPr>
            <p:ph sz="quarter" idx="10"/>
          </p:nvPr>
        </p:nvSpPr>
        <p:spPr>
          <a:xfrm>
            <a:off x="408908" y="1143000"/>
            <a:ext cx="8787386" cy="1605568"/>
          </a:xfrm>
        </p:spPr>
        <p:txBody>
          <a:bodyPr/>
          <a:lstStyle/>
          <a:p>
            <a:pPr marL="457200" indent="-457200">
              <a:buFont typeface="Arial" panose="020B0604020202020204" pitchFamily="34" charset="0"/>
              <a:buChar char="•"/>
            </a:pPr>
            <a:r>
              <a:rPr lang="en-US" dirty="0" smtClean="0"/>
              <a:t>Storage is accessed through a connection string using the </a:t>
            </a:r>
            <a:r>
              <a:rPr lang="en-US" b="1" dirty="0" smtClean="0"/>
              <a:t>Account Name</a:t>
            </a:r>
            <a:r>
              <a:rPr lang="en-US" dirty="0" smtClean="0"/>
              <a:t> and </a:t>
            </a:r>
            <a:r>
              <a:rPr lang="en-US" b="1" dirty="0" smtClean="0"/>
              <a:t>Account Key</a:t>
            </a:r>
          </a:p>
          <a:p>
            <a:pPr marL="457200" indent="-457200">
              <a:buFont typeface="Arial" panose="020B0604020202020204" pitchFamily="34" charset="0"/>
              <a:buChar char="•"/>
            </a:pPr>
            <a:r>
              <a:rPr lang="en-US" dirty="0" smtClean="0"/>
              <a:t>The connection string is saved in the Service Configuration</a:t>
            </a:r>
            <a:endParaRPr lang="en-US" dirty="0"/>
          </a:p>
        </p:txBody>
      </p:sp>
      <p:pic>
        <p:nvPicPr>
          <p:cNvPr id="4" name="Picture 3"/>
          <p:cNvPicPr>
            <a:picLocks noChangeAspect="1"/>
          </p:cNvPicPr>
          <p:nvPr/>
        </p:nvPicPr>
        <p:blipFill rotWithShape="1">
          <a:blip r:embed="rId2"/>
          <a:srcRect t="15855" b="52433"/>
          <a:stretch/>
        </p:blipFill>
        <p:spPr>
          <a:xfrm>
            <a:off x="675297" y="4724400"/>
            <a:ext cx="7867650" cy="1676400"/>
          </a:xfrm>
          <a:prstGeom prst="rect">
            <a:avLst/>
          </a:prstGeom>
        </p:spPr>
      </p:pic>
      <p:pic>
        <p:nvPicPr>
          <p:cNvPr id="5" name="Picture 4"/>
          <p:cNvPicPr>
            <a:picLocks noChangeAspect="1"/>
          </p:cNvPicPr>
          <p:nvPr/>
        </p:nvPicPr>
        <p:blipFill>
          <a:blip r:embed="rId3"/>
          <a:stretch>
            <a:fillRect/>
          </a:stretch>
        </p:blipFill>
        <p:spPr>
          <a:xfrm>
            <a:off x="722922" y="2514600"/>
            <a:ext cx="7772400" cy="1867198"/>
          </a:xfrm>
          <a:prstGeom prst="rect">
            <a:avLst/>
          </a:prstGeom>
        </p:spPr>
      </p:pic>
      <p:sp>
        <p:nvSpPr>
          <p:cNvPr id="6" name="Oval 5"/>
          <p:cNvSpPr/>
          <p:nvPr/>
        </p:nvSpPr>
        <p:spPr bwMode="auto">
          <a:xfrm>
            <a:off x="5638800" y="5410200"/>
            <a:ext cx="1371600" cy="381000"/>
          </a:xfrm>
          <a:prstGeom prst="ellipse">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838200" y="5638800"/>
            <a:ext cx="1371600" cy="381000"/>
          </a:xfrm>
          <a:prstGeom prst="ellipse">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967972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are there two access keys?</a:t>
            </a:r>
            <a:endParaRPr lang="en-US" dirty="0"/>
          </a:p>
        </p:txBody>
      </p:sp>
      <p:sp>
        <p:nvSpPr>
          <p:cNvPr id="2" name="Text Placeholder 1"/>
          <p:cNvSpPr>
            <a:spLocks noGrp="1"/>
          </p:cNvSpPr>
          <p:nvPr>
            <p:ph sz="quarter" idx="10"/>
          </p:nvPr>
        </p:nvSpPr>
        <p:spPr>
          <a:xfrm>
            <a:off x="408908" y="1295400"/>
            <a:ext cx="8787386" cy="1124988"/>
          </a:xfrm>
        </p:spPr>
        <p:txBody>
          <a:bodyPr/>
          <a:lstStyle/>
          <a:p>
            <a:r>
              <a:rPr lang="en-US" dirty="0" smtClean="0"/>
              <a:t>Two keys allows you to regenerate one key while using the other for added security.</a:t>
            </a:r>
          </a:p>
          <a:p>
            <a:r>
              <a:rPr lang="en-US" dirty="0" smtClean="0"/>
              <a:t>Always </a:t>
            </a:r>
            <a:r>
              <a:rPr lang="en-US" dirty="0"/>
              <a:t>use the </a:t>
            </a:r>
            <a:r>
              <a:rPr lang="en-US" dirty="0" smtClean="0"/>
              <a:t>Primary Account Key</a:t>
            </a:r>
            <a:endParaRPr lang="en-US" dirty="0"/>
          </a:p>
        </p:txBody>
      </p:sp>
      <p:pic>
        <p:nvPicPr>
          <p:cNvPr id="4" name="Picture 3"/>
          <p:cNvPicPr>
            <a:picLocks noChangeAspect="1"/>
          </p:cNvPicPr>
          <p:nvPr/>
        </p:nvPicPr>
        <p:blipFill>
          <a:blip r:embed="rId2"/>
          <a:stretch>
            <a:fillRect/>
          </a:stretch>
        </p:blipFill>
        <p:spPr>
          <a:xfrm>
            <a:off x="2286000" y="2629746"/>
            <a:ext cx="4876800" cy="4018763"/>
          </a:xfrm>
          <a:prstGeom prst="rect">
            <a:avLst/>
          </a:prstGeom>
        </p:spPr>
      </p:pic>
    </p:spTree>
    <p:extLst>
      <p:ext uri="{BB962C8B-B14F-4D97-AF65-F5344CB8AC3E}">
        <p14:creationId xmlns:p14="http://schemas.microsoft.com/office/powerpoint/2010/main" val="344314895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Accessing Table Storage - .NET Libraries</a:t>
            </a:r>
            <a:endParaRPr lang="en-US" dirty="0"/>
          </a:p>
        </p:txBody>
      </p:sp>
      <p:sp>
        <p:nvSpPr>
          <p:cNvPr id="4" name="TextBox 3"/>
          <p:cNvSpPr txBox="1"/>
          <p:nvPr/>
        </p:nvSpPr>
        <p:spPr>
          <a:xfrm>
            <a:off x="914400" y="5867400"/>
            <a:ext cx="8124243" cy="615553"/>
          </a:xfrm>
          <a:prstGeom prst="rect">
            <a:avLst/>
          </a:prstGeom>
          <a:noFill/>
        </p:spPr>
        <p:txBody>
          <a:bodyPr wrap="square" lIns="0" tIns="0" rIns="0" bIns="0" rtlCol="0">
            <a:spAutoFit/>
          </a:bodyPr>
          <a:lstStyle/>
          <a:p>
            <a:r>
              <a:rPr lang="en-US" sz="2000" dirty="0" smtClean="0">
                <a:latin typeface="Segoe UI Light" panose="020B0502040204020203" pitchFamily="34" charset="0"/>
                <a:cs typeface="Segoe UI Light" panose="020B0502040204020203" pitchFamily="34" charset="0"/>
              </a:rPr>
              <a:t>Avoid using </a:t>
            </a:r>
            <a:r>
              <a:rPr lang="en-US" sz="2000" b="1" dirty="0" err="1" smtClean="0">
                <a:latin typeface="Segoe UI Light" panose="020B0502040204020203" pitchFamily="34" charset="0"/>
                <a:cs typeface="Segoe UI Light" panose="020B0502040204020203" pitchFamily="34" charset="0"/>
              </a:rPr>
              <a:t>Lokad</a:t>
            </a:r>
            <a:r>
              <a:rPr lang="en-US" sz="2000" dirty="0" smtClean="0">
                <a:latin typeface="Segoe UI Light" panose="020B0502040204020203" pitchFamily="34" charset="0"/>
                <a:cs typeface="Segoe UI Light" panose="020B0502040204020203" pitchFamily="34" charset="0"/>
              </a:rPr>
              <a:t> in your solution.  The project is no longer being maintained and is not compatible with newer versions of the Azure SDK</a:t>
            </a:r>
            <a:endParaRPr lang="en-US" sz="2000" spc="-70" dirty="0" smtClean="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pic>
        <p:nvPicPr>
          <p:cNvPr id="1026" name="Picture 2" descr="http://en.opensuse.org/images/3/3b/Icon-warn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6019800"/>
            <a:ext cx="381000" cy="381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p:cNvGraphicFramePr/>
          <p:nvPr>
            <p:extLst>
              <p:ext uri="{D42A27DB-BD31-4B8C-83A1-F6EECF244321}">
                <p14:modId xmlns:p14="http://schemas.microsoft.com/office/powerpoint/2010/main" val="605331037"/>
              </p:ext>
            </p:extLst>
          </p:nvPr>
        </p:nvGraphicFramePr>
        <p:xfrm>
          <a:off x="387136" y="1371600"/>
          <a:ext cx="8985463"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760202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Querying Table Storage v2.0 - Insert</a:t>
            </a:r>
            <a:endParaRPr lang="en-US" dirty="0"/>
          </a:p>
        </p:txBody>
      </p:sp>
      <p:sp>
        <p:nvSpPr>
          <p:cNvPr id="5" name="Rectangle 4"/>
          <p:cNvSpPr/>
          <p:nvPr/>
        </p:nvSpPr>
        <p:spPr>
          <a:xfrm>
            <a:off x="1176337" y="7012801"/>
            <a:ext cx="7239000" cy="276999"/>
          </a:xfrm>
          <a:prstGeom prst="rect">
            <a:avLst/>
          </a:prstGeom>
        </p:spPr>
        <p:txBody>
          <a:bodyPr wrap="square">
            <a:spAutoFit/>
          </a:bodyPr>
          <a:lstStyle/>
          <a:p>
            <a:pPr algn="ctr"/>
            <a:r>
              <a:rPr lang="en-US" sz="1200" dirty="0">
                <a:hlinkClick r:id="rId2"/>
              </a:rPr>
              <a:t>http://www.windowsazure.com/en-us/develop/net/how-to-guides/table-services/</a:t>
            </a:r>
            <a:endParaRPr lang="en-US" sz="1200" dirty="0"/>
          </a:p>
        </p:txBody>
      </p:sp>
      <p:pic>
        <p:nvPicPr>
          <p:cNvPr id="4" name="Picture 3"/>
          <p:cNvPicPr>
            <a:picLocks noChangeAspect="1"/>
          </p:cNvPicPr>
          <p:nvPr/>
        </p:nvPicPr>
        <p:blipFill rotWithShape="1">
          <a:blip r:embed="rId3"/>
          <a:srcRect l="1015" t="1278" r="23858" b="1599"/>
          <a:stretch/>
        </p:blipFill>
        <p:spPr>
          <a:xfrm>
            <a:off x="1828800" y="914400"/>
            <a:ext cx="5638800" cy="5791200"/>
          </a:xfrm>
          <a:prstGeom prst="rect">
            <a:avLst/>
          </a:prstGeom>
        </p:spPr>
      </p:pic>
      <p:sp>
        <p:nvSpPr>
          <p:cNvPr id="2" name="Rectangle 1"/>
          <p:cNvSpPr/>
          <p:nvPr/>
        </p:nvSpPr>
        <p:spPr bwMode="auto">
          <a:xfrm>
            <a:off x="1676400" y="5486400"/>
            <a:ext cx="5105400" cy="1219200"/>
          </a:xfrm>
          <a:prstGeom prst="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651790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821" t="1584" r="4711" b="1781"/>
          <a:stretch/>
        </p:blipFill>
        <p:spPr>
          <a:xfrm>
            <a:off x="1143000" y="1828800"/>
            <a:ext cx="7086600" cy="4648200"/>
          </a:xfrm>
          <a:prstGeom prst="rect">
            <a:avLst/>
          </a:prstGeom>
        </p:spPr>
      </p:pic>
      <p:sp>
        <p:nvSpPr>
          <p:cNvPr id="3" name="Title 2"/>
          <p:cNvSpPr>
            <a:spLocks noGrp="1"/>
          </p:cNvSpPr>
          <p:nvPr>
            <p:ph type="title"/>
          </p:nvPr>
        </p:nvSpPr>
        <p:spPr/>
        <p:txBody>
          <a:bodyPr/>
          <a:lstStyle/>
          <a:p>
            <a:r>
              <a:rPr lang="en-US" dirty="0" smtClean="0"/>
              <a:t>Querying Table Storage v2.0 - Select</a:t>
            </a:r>
            <a:endParaRPr lang="en-US" dirty="0"/>
          </a:p>
        </p:txBody>
      </p:sp>
      <p:sp>
        <p:nvSpPr>
          <p:cNvPr id="2" name="Text Placeholder 1"/>
          <p:cNvSpPr>
            <a:spLocks noGrp="1"/>
          </p:cNvSpPr>
          <p:nvPr>
            <p:ph sz="quarter" idx="10"/>
          </p:nvPr>
        </p:nvSpPr>
        <p:spPr>
          <a:xfrm>
            <a:off x="408908" y="1143000"/>
            <a:ext cx="8787386" cy="1605568"/>
          </a:xfrm>
        </p:spPr>
        <p:txBody>
          <a:bodyPr/>
          <a:lstStyle/>
          <a:p>
            <a:pPr marL="457200" indent="-457200">
              <a:buFont typeface="Arial" panose="020B0604020202020204" pitchFamily="34" charset="0"/>
              <a:buChar char="•"/>
            </a:pPr>
            <a:r>
              <a:rPr lang="en-US" dirty="0" smtClean="0"/>
              <a:t>Query on PK, RK, and even table properties using the </a:t>
            </a:r>
            <a:r>
              <a:rPr lang="en-US" dirty="0" err="1" smtClean="0"/>
              <a:t>TableQuery</a:t>
            </a:r>
            <a:r>
              <a:rPr lang="en-US" dirty="0" smtClean="0"/>
              <a:t> class</a:t>
            </a:r>
            <a:endParaRPr lang="en-US" dirty="0"/>
          </a:p>
        </p:txBody>
      </p:sp>
      <p:sp>
        <p:nvSpPr>
          <p:cNvPr id="5" name="Rectangle 4"/>
          <p:cNvSpPr/>
          <p:nvPr/>
        </p:nvSpPr>
        <p:spPr>
          <a:xfrm>
            <a:off x="1176337" y="7012801"/>
            <a:ext cx="7239000" cy="276999"/>
          </a:xfrm>
          <a:prstGeom prst="rect">
            <a:avLst/>
          </a:prstGeom>
        </p:spPr>
        <p:txBody>
          <a:bodyPr wrap="square">
            <a:spAutoFit/>
          </a:bodyPr>
          <a:lstStyle/>
          <a:p>
            <a:pPr algn="ctr"/>
            <a:r>
              <a:rPr lang="en-US" sz="1200" dirty="0">
                <a:hlinkClick r:id="rId3"/>
              </a:rPr>
              <a:t>http://www.windowsazure.com/en-us/develop/net/how-to-guides/table-services/</a:t>
            </a:r>
            <a:endParaRPr lang="en-US" sz="1200" dirty="0"/>
          </a:p>
        </p:txBody>
      </p:sp>
      <p:sp>
        <p:nvSpPr>
          <p:cNvPr id="7" name="Rectangle 6"/>
          <p:cNvSpPr/>
          <p:nvPr/>
        </p:nvSpPr>
        <p:spPr bwMode="auto">
          <a:xfrm>
            <a:off x="1066800" y="3810000"/>
            <a:ext cx="7162800" cy="1295400"/>
          </a:xfrm>
          <a:prstGeom prst="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646375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Fault Handling - Retry Policy</a:t>
            </a:r>
            <a:endParaRPr lang="en-US" dirty="0"/>
          </a:p>
        </p:txBody>
      </p:sp>
      <p:sp>
        <p:nvSpPr>
          <p:cNvPr id="4" name="Text Placeholder 1"/>
          <p:cNvSpPr>
            <a:spLocks noGrp="1"/>
          </p:cNvSpPr>
          <p:nvPr>
            <p:ph sz="quarter" idx="10"/>
          </p:nvPr>
        </p:nvSpPr>
        <p:spPr>
          <a:xfrm>
            <a:off x="408908" y="1137632"/>
            <a:ext cx="8787386" cy="1605568"/>
          </a:xfrm>
        </p:spPr>
        <p:txBody>
          <a:bodyPr/>
          <a:lstStyle/>
          <a:p>
            <a:r>
              <a:rPr lang="en-US" dirty="0" smtClean="0"/>
              <a:t>Programmatically customize retry behavior when an exception occurs in your application</a:t>
            </a:r>
            <a:endParaRPr lang="en-US" dirty="0"/>
          </a:p>
        </p:txBody>
      </p:sp>
      <p:graphicFrame>
        <p:nvGraphicFramePr>
          <p:cNvPr id="5" name="Diagram 4"/>
          <p:cNvGraphicFramePr/>
          <p:nvPr>
            <p:extLst>
              <p:ext uri="{D42A27DB-BD31-4B8C-83A1-F6EECF244321}">
                <p14:modId xmlns:p14="http://schemas.microsoft.com/office/powerpoint/2010/main" val="2348051919"/>
              </p:ext>
            </p:extLst>
          </p:nvPr>
        </p:nvGraphicFramePr>
        <p:xfrm>
          <a:off x="228600" y="1981200"/>
          <a:ext cx="7620000" cy="327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066800" y="7086600"/>
            <a:ext cx="8657643" cy="184666"/>
          </a:xfrm>
          <a:prstGeom prst="rect">
            <a:avLst/>
          </a:prstGeom>
          <a:noFill/>
        </p:spPr>
        <p:txBody>
          <a:bodyPr wrap="square" lIns="0" tIns="0" rIns="0" bIns="0" rtlCol="0">
            <a:spAutoFit/>
          </a:bodyPr>
          <a:lstStyle/>
          <a:p>
            <a:r>
              <a:rPr lang="en-US" sz="1200" spc="-70" dirty="0" smtClean="0">
                <a:gradFill>
                  <a:gsLst>
                    <a:gs pos="2917">
                      <a:schemeClr val="tx1"/>
                    </a:gs>
                    <a:gs pos="30000">
                      <a:schemeClr val="tx1"/>
                    </a:gs>
                  </a:gsLst>
                  <a:lin ang="5400000" scaled="0"/>
                </a:gradFill>
                <a:latin typeface="+mj-lt"/>
              </a:rPr>
              <a:t>MSDN: </a:t>
            </a:r>
            <a:r>
              <a:rPr lang="en-US" sz="1200" dirty="0">
                <a:latin typeface="+mj-lt"/>
                <a:hlinkClick r:id="rId7"/>
              </a:rPr>
              <a:t>http://msdn.microsoft.com/en-us/library/microsoft.windowsazure.storageclient.retrypolicies_members.aspx</a:t>
            </a:r>
            <a:endParaRPr lang="en-US" sz="1200" spc="-70" dirty="0" smtClean="0">
              <a:gradFill>
                <a:gsLst>
                  <a:gs pos="2917">
                    <a:schemeClr val="tx1"/>
                  </a:gs>
                  <a:gs pos="30000">
                    <a:schemeClr val="tx1"/>
                  </a:gs>
                </a:gsLst>
                <a:lin ang="5400000" scaled="0"/>
              </a:gradFill>
              <a:latin typeface="+mj-lt"/>
            </a:endParaRPr>
          </a:p>
        </p:txBody>
      </p:sp>
      <p:pic>
        <p:nvPicPr>
          <p:cNvPr id="7" name="Picture 6"/>
          <p:cNvPicPr>
            <a:picLocks noChangeAspect="1"/>
          </p:cNvPicPr>
          <p:nvPr/>
        </p:nvPicPr>
        <p:blipFill>
          <a:blip r:embed="rId8"/>
          <a:stretch>
            <a:fillRect/>
          </a:stretch>
        </p:blipFill>
        <p:spPr>
          <a:xfrm>
            <a:off x="971550" y="5486400"/>
            <a:ext cx="7639050" cy="1076325"/>
          </a:xfrm>
          <a:prstGeom prst="rect">
            <a:avLst/>
          </a:prstGeom>
        </p:spPr>
      </p:pic>
    </p:spTree>
    <p:extLst>
      <p:ext uri="{BB962C8B-B14F-4D97-AF65-F5344CB8AC3E}">
        <p14:creationId xmlns:p14="http://schemas.microsoft.com/office/powerpoint/2010/main" val="379967014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Table Limitations</a:t>
            </a:r>
            <a:endParaRPr lang="en-US" dirty="0"/>
          </a:p>
        </p:txBody>
      </p:sp>
      <p:sp>
        <p:nvSpPr>
          <p:cNvPr id="2" name="Text Placeholder 1"/>
          <p:cNvSpPr>
            <a:spLocks noGrp="1"/>
          </p:cNvSpPr>
          <p:nvPr>
            <p:ph sz="quarter" idx="10"/>
          </p:nvPr>
        </p:nvSpPr>
        <p:spPr>
          <a:xfrm>
            <a:off x="408908" y="1561254"/>
            <a:ext cx="8787386" cy="2248746"/>
          </a:xfrm>
        </p:spPr>
        <p:txBody>
          <a:bodyPr/>
          <a:lstStyle/>
          <a:p>
            <a:pPr marL="457200" indent="-457200">
              <a:buFont typeface="Arial" panose="020B0604020202020204" pitchFamily="34" charset="0"/>
              <a:buChar char="•"/>
            </a:pPr>
            <a:r>
              <a:rPr lang="en-US" dirty="0" smtClean="0">
                <a:solidFill>
                  <a:schemeClr val="tx1">
                    <a:alpha val="99000"/>
                  </a:schemeClr>
                </a:solidFill>
              </a:rPr>
              <a:t>Rows are limited to 1mb</a:t>
            </a:r>
          </a:p>
          <a:p>
            <a:pPr marL="457200" indent="-457200">
              <a:buFont typeface="Arial" panose="020B0604020202020204" pitchFamily="34" charset="0"/>
              <a:buChar char="•"/>
            </a:pPr>
            <a:r>
              <a:rPr lang="en-US" dirty="0" smtClean="0">
                <a:solidFill>
                  <a:schemeClr val="tx1">
                    <a:alpha val="99000"/>
                  </a:schemeClr>
                </a:solidFill>
              </a:rPr>
              <a:t>Properties are limited to 64kb</a:t>
            </a:r>
          </a:p>
          <a:p>
            <a:pPr marL="457200" indent="-457200">
              <a:buFont typeface="Arial" panose="020B0604020202020204" pitchFamily="34" charset="0"/>
              <a:buChar char="•"/>
            </a:pPr>
            <a:r>
              <a:rPr lang="en-US" dirty="0" smtClean="0">
                <a:solidFill>
                  <a:schemeClr val="tx1">
                    <a:alpha val="99000"/>
                  </a:schemeClr>
                </a:solidFill>
              </a:rPr>
              <a:t>Up to 255 properties (including PK, RK, Timestamp)</a:t>
            </a:r>
          </a:p>
          <a:p>
            <a:pPr marL="457200" indent="-457200">
              <a:buFont typeface="Arial" panose="020B0604020202020204" pitchFamily="34" charset="0"/>
              <a:buChar char="•"/>
            </a:pPr>
            <a:r>
              <a:rPr lang="en-US" dirty="0" smtClean="0">
                <a:solidFill>
                  <a:schemeClr val="tx1">
                    <a:alpha val="99000"/>
                  </a:schemeClr>
                </a:solidFill>
              </a:rPr>
              <a:t>Only 1000 records can be retrieved per call</a:t>
            </a:r>
          </a:p>
          <a:p>
            <a:pPr marL="457200" indent="-457200">
              <a:buFont typeface="Arial" panose="020B0604020202020204" pitchFamily="34" charset="0"/>
              <a:buChar char="•"/>
            </a:pPr>
            <a:r>
              <a:rPr lang="en-US" dirty="0" smtClean="0">
                <a:solidFill>
                  <a:schemeClr val="tx1">
                    <a:alpha val="99000"/>
                  </a:schemeClr>
                </a:solidFill>
              </a:rPr>
              <a:t>Up to 20,000 per second can be processed</a:t>
            </a:r>
            <a:endParaRPr lang="en-US" dirty="0">
              <a:solidFill>
                <a:schemeClr val="tx1">
                  <a:alpha val="99000"/>
                </a:schemeClr>
              </a:solidFill>
            </a:endParaRPr>
          </a:p>
        </p:txBody>
      </p:sp>
      <p:sp>
        <p:nvSpPr>
          <p:cNvPr id="4" name="Rectangle 3"/>
          <p:cNvSpPr/>
          <p:nvPr/>
        </p:nvSpPr>
        <p:spPr>
          <a:xfrm>
            <a:off x="381000" y="6248400"/>
            <a:ext cx="8839200" cy="430887"/>
          </a:xfrm>
          <a:prstGeom prst="rect">
            <a:avLst/>
          </a:prstGeom>
        </p:spPr>
        <p:txBody>
          <a:bodyPr wrap="square">
            <a:spAutoFit/>
          </a:bodyPr>
          <a:lstStyle/>
          <a:p>
            <a:pPr algn="ctr"/>
            <a:r>
              <a:rPr lang="en-US" sz="1100" dirty="0">
                <a:hlinkClick r:id="rId2"/>
              </a:rPr>
              <a:t>http://msdn.microsoft.com/en-us/library/windowsazure/dd179338.aspx</a:t>
            </a:r>
            <a:endParaRPr lang="en-US" sz="1100" dirty="0" smtClean="0">
              <a:hlinkClick r:id="rId3"/>
            </a:endParaRPr>
          </a:p>
          <a:p>
            <a:pPr algn="ctr"/>
            <a:r>
              <a:rPr lang="en-US" sz="1100" dirty="0" smtClean="0">
                <a:hlinkClick r:id="rId3"/>
              </a:rPr>
              <a:t>http</a:t>
            </a:r>
            <a:r>
              <a:rPr lang="en-US" sz="1100" dirty="0">
                <a:hlinkClick r:id="rId3"/>
              </a:rPr>
              <a:t>://blogs.msdn.com/b/windowsazure/archive/2012/11/02/windows-azure-s-flat-network-storage-and-2012-scalability-targets.aspx</a:t>
            </a:r>
            <a:endParaRPr lang="en-US" sz="1100" dirty="0"/>
          </a:p>
        </p:txBody>
      </p:sp>
    </p:spTree>
    <p:extLst>
      <p:ext uri="{BB962C8B-B14F-4D97-AF65-F5344CB8AC3E}">
        <p14:creationId xmlns:p14="http://schemas.microsoft.com/office/powerpoint/2010/main" val="234679407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62600" y="1727940"/>
            <a:ext cx="3160222" cy="2054869"/>
          </a:xfrm>
          <a:prstGeom prst="rect">
            <a:avLst/>
          </a:prstGeom>
        </p:spPr>
      </p:pic>
      <p:sp>
        <p:nvSpPr>
          <p:cNvPr id="3" name="Title 2"/>
          <p:cNvSpPr>
            <a:spLocks noGrp="1"/>
          </p:cNvSpPr>
          <p:nvPr>
            <p:ph type="title"/>
          </p:nvPr>
        </p:nvSpPr>
        <p:spPr/>
        <p:txBody>
          <a:bodyPr/>
          <a:lstStyle/>
          <a:p>
            <a:r>
              <a:rPr lang="en-US" dirty="0" smtClean="0"/>
              <a:t>Tools</a:t>
            </a:r>
            <a:endParaRPr lang="en-US" dirty="0"/>
          </a:p>
        </p:txBody>
      </p:sp>
      <p:sp>
        <p:nvSpPr>
          <p:cNvPr id="2" name="Text Placeholder 1"/>
          <p:cNvSpPr>
            <a:spLocks noGrp="1"/>
          </p:cNvSpPr>
          <p:nvPr>
            <p:ph sz="quarter" idx="10"/>
          </p:nvPr>
        </p:nvSpPr>
        <p:spPr>
          <a:xfrm>
            <a:off x="5390349" y="1046730"/>
            <a:ext cx="4086892" cy="569387"/>
          </a:xfrm>
        </p:spPr>
        <p:txBody>
          <a:bodyPr/>
          <a:lstStyle/>
          <a:p>
            <a:pPr marL="0" indent="0">
              <a:lnSpc>
                <a:spcPct val="100000"/>
              </a:lnSpc>
              <a:spcBef>
                <a:spcPts val="600"/>
              </a:spcBef>
              <a:buNone/>
            </a:pPr>
            <a:r>
              <a:rPr lang="en-US" sz="1600" b="1" dirty="0" err="1" smtClean="0"/>
              <a:t>TableXplorer</a:t>
            </a:r>
            <a:endParaRPr lang="en-US" sz="1600" b="1" dirty="0" smtClean="0"/>
          </a:p>
          <a:p>
            <a:pPr marL="285750" indent="-285750">
              <a:lnSpc>
                <a:spcPct val="100000"/>
              </a:lnSpc>
              <a:spcBef>
                <a:spcPts val="600"/>
              </a:spcBef>
              <a:buFont typeface="Arial" panose="020B0604020202020204" pitchFamily="34" charset="0"/>
              <a:buChar char="•"/>
            </a:pPr>
            <a:r>
              <a:rPr lang="en-US" sz="1600" dirty="0" smtClean="0"/>
              <a:t>Export/Import data (use locally only)</a:t>
            </a:r>
          </a:p>
        </p:txBody>
      </p:sp>
      <p:sp>
        <p:nvSpPr>
          <p:cNvPr id="6" name="Text Placeholder 1"/>
          <p:cNvSpPr txBox="1">
            <a:spLocks/>
          </p:cNvSpPr>
          <p:nvPr/>
        </p:nvSpPr>
        <p:spPr>
          <a:xfrm>
            <a:off x="5210132" y="3936761"/>
            <a:ext cx="8782135" cy="867930"/>
          </a:xfrm>
          <a:prstGeom prst="rect">
            <a:avLst/>
          </a:prstGeom>
        </p:spPr>
        <p:txBody>
          <a:bodyPr vert="horz"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a:spcBef>
                <a:spcPts val="600"/>
              </a:spcBef>
            </a:pPr>
            <a:r>
              <a:rPr lang="en-US" sz="1600" b="1" dirty="0" smtClean="0">
                <a:latin typeface="Segoe UI Light" panose="020B0502040204020203" pitchFamily="34" charset="0"/>
                <a:cs typeface="Segoe UI Light" panose="020B0502040204020203" pitchFamily="34" charset="0"/>
              </a:rPr>
              <a:t>Azure Management Studio</a:t>
            </a:r>
          </a:p>
          <a:p>
            <a:pPr marL="285750" indent="-285750">
              <a:lnSpc>
                <a:spcPct val="100000"/>
              </a:lnSpc>
              <a:spcBef>
                <a:spcPts val="600"/>
              </a:spcBef>
              <a:buFont typeface="Arial" panose="020B0604020202020204" pitchFamily="34" charset="0"/>
              <a:buChar char="•"/>
            </a:pPr>
            <a:r>
              <a:rPr lang="en-US" sz="1600" dirty="0" smtClean="0">
                <a:latin typeface="Segoe UI Light" panose="020B0502040204020203" pitchFamily="34" charset="0"/>
                <a:cs typeface="Segoe UI Light" panose="020B0502040204020203" pitchFamily="34" charset="0"/>
              </a:rPr>
              <a:t>Best utility for managing Azure storage accounts</a:t>
            </a:r>
          </a:p>
          <a:p>
            <a:pPr marL="285750" indent="-285750">
              <a:lnSpc>
                <a:spcPct val="100000"/>
              </a:lnSpc>
              <a:spcBef>
                <a:spcPts val="600"/>
              </a:spcBef>
              <a:buFont typeface="Arial" panose="020B0604020202020204" pitchFamily="34" charset="0"/>
              <a:buChar char="•"/>
            </a:pPr>
            <a:r>
              <a:rPr lang="en-US" sz="1600" dirty="0" smtClean="0">
                <a:latin typeface="Segoe UI Light" panose="020B0502040204020203" pitchFamily="34" charset="0"/>
                <a:cs typeface="Segoe UI Light" panose="020B0502040204020203" pitchFamily="34" charset="0"/>
              </a:rPr>
              <a:t>$195/license</a:t>
            </a:r>
            <a:endParaRPr lang="en-US" sz="1600" dirty="0">
              <a:latin typeface="Segoe UI Light" panose="020B0502040204020203" pitchFamily="34" charset="0"/>
              <a:cs typeface="Segoe UI Light" panose="020B0502040204020203" pitchFamily="34" charset="0"/>
            </a:endParaRPr>
          </a:p>
        </p:txBody>
      </p:sp>
      <p:sp>
        <p:nvSpPr>
          <p:cNvPr id="7" name="Text Placeholder 1"/>
          <p:cNvSpPr txBox="1">
            <a:spLocks/>
          </p:cNvSpPr>
          <p:nvPr/>
        </p:nvSpPr>
        <p:spPr>
          <a:xfrm>
            <a:off x="304800" y="1046730"/>
            <a:ext cx="8782135" cy="569387"/>
          </a:xfrm>
          <a:prstGeom prst="rect">
            <a:avLst/>
          </a:prstGeom>
        </p:spPr>
        <p:txBody>
          <a:bodyPr vert="horz" lIns="0" tIns="0" rIns="0" bIns="0" rtlCol="0">
            <a:spAutoFit/>
          </a:bodyPr>
          <a:lstStyle>
            <a:lvl1pPr marL="0" marR="0" indent="0" defTabSz="720214" eaLnBrk="1" fontAlgn="auto" latinLnBrk="0" hangingPunct="1">
              <a:lnSpc>
                <a:spcPct val="100000"/>
              </a:lnSpc>
              <a:spcBef>
                <a:spcPts val="600"/>
              </a:spcBef>
              <a:spcAft>
                <a:spcPts val="0"/>
              </a:spcAft>
              <a:buClrTx/>
              <a:buSzPct val="90000"/>
              <a:buFont typeface="Arial" pitchFamily="34" charset="0"/>
              <a:buNone/>
              <a:tabLst/>
              <a:defRPr sz="1600" b="1" spc="-56" baseline="0">
                <a:solidFill>
                  <a:schemeClr val="tx2">
                    <a:alpha val="99000"/>
                  </a:schemeClr>
                </a:solidFill>
                <a:latin typeface="+mj-lt"/>
              </a:defRPr>
            </a:lvl1pPr>
            <a:lvl2pPr marL="0" marR="0" indent="0" defTabSz="720214" eaLnBrk="1" fontAlgn="auto" latinLnBrk="0" hangingPunct="1">
              <a:lnSpc>
                <a:spcPct val="90000"/>
              </a:lnSpc>
              <a:spcBef>
                <a:spcPct val="20000"/>
              </a:spcBef>
              <a:spcAft>
                <a:spcPts val="0"/>
              </a:spcAft>
              <a:buClrTx/>
              <a:buSzPct val="90000"/>
              <a:buFont typeface="Wingdings" pitchFamily="2" charset="2"/>
              <a:buNone/>
              <a:tabLst/>
              <a:defRPr lang="en-US" sz="1890" spc="0" baseline="0" dirty="0" smtClean="0">
                <a:solidFill>
                  <a:schemeClr val="tx1">
                    <a:alpha val="99000"/>
                  </a:schemeClr>
                </a:solidFill>
                <a:latin typeface="+mn-lt"/>
              </a:defRPr>
            </a:lvl2pPr>
            <a:lvl3pPr marL="182553" marR="0" indent="0" defTabSz="720214"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spc="0" baseline="0" dirty="0" smtClean="0">
                <a:solidFill>
                  <a:schemeClr val="tx1">
                    <a:alpha val="99000"/>
                  </a:schemeClr>
                </a:solidFill>
                <a:latin typeface="+mn-lt"/>
              </a:defRPr>
            </a:lvl3pPr>
            <a:lvl4pPr marL="360106" marR="0" indent="0" defTabSz="720214" eaLnBrk="1" fontAlgn="auto" latinLnBrk="0" hangingPunct="1">
              <a:lnSpc>
                <a:spcPct val="90000"/>
              </a:lnSpc>
              <a:spcBef>
                <a:spcPct val="20000"/>
              </a:spcBef>
              <a:spcAft>
                <a:spcPts val="0"/>
              </a:spcAft>
              <a:buClrTx/>
              <a:buSzPct val="90000"/>
              <a:buFont typeface="Wingdings" pitchFamily="2" charset="2"/>
              <a:buNone/>
              <a:tabLst/>
              <a:defRPr lang="en-US" sz="1575" spc="0" baseline="0" dirty="0" smtClean="0">
                <a:solidFill>
                  <a:schemeClr val="tx1">
                    <a:alpha val="99000"/>
                  </a:schemeClr>
                </a:solidFill>
                <a:latin typeface="+mn-lt"/>
              </a:defRPr>
            </a:lvl4pPr>
            <a:lvl5pPr marL="546412" marR="0" indent="0" defTabSz="720214"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spc="0" baseline="0" dirty="0">
                <a:solidFill>
                  <a:schemeClr val="tx1">
                    <a:alpha val="99000"/>
                  </a:schemeClr>
                </a:solidFill>
                <a:latin typeface="+mn-lt"/>
              </a:defRPr>
            </a:lvl5pPr>
            <a:lvl6pPr marL="1980589" indent="-180053" defTabSz="720214">
              <a:spcBef>
                <a:spcPct val="20000"/>
              </a:spcBef>
              <a:buFont typeface="Arial" pitchFamily="34" charset="0"/>
              <a:buChar char="•"/>
              <a:defRPr sz="1575">
                <a:latin typeface="+mn-lt"/>
              </a:defRPr>
            </a:lvl6pPr>
            <a:lvl7pPr marL="2340695" indent="-180053" defTabSz="720214">
              <a:spcBef>
                <a:spcPct val="20000"/>
              </a:spcBef>
              <a:buFont typeface="Arial" pitchFamily="34" charset="0"/>
              <a:buChar char="•"/>
              <a:defRPr sz="1575">
                <a:latin typeface="+mn-lt"/>
              </a:defRPr>
            </a:lvl7pPr>
            <a:lvl8pPr marL="2700803" indent="-180053" defTabSz="720214">
              <a:spcBef>
                <a:spcPct val="20000"/>
              </a:spcBef>
              <a:buFont typeface="Arial" pitchFamily="34" charset="0"/>
              <a:buChar char="•"/>
              <a:defRPr sz="1575">
                <a:latin typeface="+mn-lt"/>
              </a:defRPr>
            </a:lvl8pPr>
            <a:lvl9pPr marL="3060910" indent="-180053" defTabSz="720214">
              <a:spcBef>
                <a:spcPct val="20000"/>
              </a:spcBef>
              <a:buFont typeface="Arial" pitchFamily="34" charset="0"/>
              <a:buChar char="•"/>
              <a:defRPr sz="1575">
                <a:latin typeface="+mn-lt"/>
              </a:defRPr>
            </a:lvl9pPr>
          </a:lstStyle>
          <a:p>
            <a:r>
              <a:rPr lang="en-US" dirty="0">
                <a:latin typeface="Segoe UI Light" panose="020B0502040204020203" pitchFamily="34" charset="0"/>
                <a:cs typeface="Segoe UI Light" panose="020B0502040204020203" pitchFamily="34" charset="0"/>
              </a:rPr>
              <a:t>Visual Studio</a:t>
            </a:r>
          </a:p>
          <a:p>
            <a:pPr marL="285750" indent="-285750">
              <a:buFont typeface="Arial" panose="020B0604020202020204" pitchFamily="34" charset="0"/>
              <a:buChar char="•"/>
            </a:pPr>
            <a:r>
              <a:rPr lang="en-US" b="0" dirty="0">
                <a:latin typeface="Segoe UI Light" panose="020B0502040204020203" pitchFamily="34" charset="0"/>
                <a:cs typeface="Segoe UI Light" panose="020B0502040204020203" pitchFamily="34" charset="0"/>
              </a:rPr>
              <a:t>Query/Browse Storage accounts</a:t>
            </a:r>
          </a:p>
        </p:txBody>
      </p:sp>
      <p:pic>
        <p:nvPicPr>
          <p:cNvPr id="8" name="Picture 7"/>
          <p:cNvPicPr>
            <a:picLocks noChangeAspect="1"/>
          </p:cNvPicPr>
          <p:nvPr/>
        </p:nvPicPr>
        <p:blipFill>
          <a:blip r:embed="rId3"/>
          <a:stretch>
            <a:fillRect/>
          </a:stretch>
        </p:blipFill>
        <p:spPr>
          <a:xfrm>
            <a:off x="439952" y="1819034"/>
            <a:ext cx="4342036" cy="4210015"/>
          </a:xfrm>
          <a:prstGeom prst="rect">
            <a:avLst/>
          </a:prstGeom>
        </p:spPr>
      </p:pic>
      <p:pic>
        <p:nvPicPr>
          <p:cNvPr id="9" name="Picture 8"/>
          <p:cNvPicPr>
            <a:picLocks noChangeAspect="1"/>
          </p:cNvPicPr>
          <p:nvPr/>
        </p:nvPicPr>
        <p:blipFill>
          <a:blip r:embed="rId4"/>
          <a:stretch>
            <a:fillRect/>
          </a:stretch>
        </p:blipFill>
        <p:spPr>
          <a:xfrm>
            <a:off x="5315415" y="4975043"/>
            <a:ext cx="4057185" cy="2206094"/>
          </a:xfrm>
          <a:prstGeom prst="rect">
            <a:avLst/>
          </a:prstGeom>
        </p:spPr>
      </p:pic>
    </p:spTree>
    <p:extLst>
      <p:ext uri="{BB962C8B-B14F-4D97-AF65-F5344CB8AC3E}">
        <p14:creationId xmlns:p14="http://schemas.microsoft.com/office/powerpoint/2010/main" val="225919427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52600" y="2739374"/>
            <a:ext cx="1947690" cy="1949551"/>
            <a:chOff x="2590800" y="2717087"/>
            <a:chExt cx="1947690" cy="1949551"/>
          </a:xfrm>
        </p:grpSpPr>
        <p:sp>
          <p:nvSpPr>
            <p:cNvPr id="21" name="TableStorage"/>
            <p:cNvSpPr/>
            <p:nvPr/>
          </p:nvSpPr>
          <p:spPr bwMode="auto">
            <a:xfrm>
              <a:off x="2590800" y="2717087"/>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Tables</a:t>
              </a:r>
              <a:endParaRPr lang="en-US" sz="1575" dirty="0">
                <a:gradFill>
                  <a:gsLst>
                    <a:gs pos="0">
                      <a:srgbClr val="FFFFFF"/>
                    </a:gs>
                    <a:gs pos="100000">
                      <a:srgbClr val="FFFFFF"/>
                    </a:gs>
                  </a:gsLst>
                  <a:lin ang="5400000" scaled="0"/>
                </a:gra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815" y="3002147"/>
              <a:ext cx="1197658" cy="960370"/>
            </a:xfrm>
            <a:prstGeom prst="rect">
              <a:avLst/>
            </a:prstGeom>
          </p:spPr>
        </p:pic>
      </p:grpSp>
      <p:grpSp>
        <p:nvGrpSpPr>
          <p:cNvPr id="4" name="Group 3"/>
          <p:cNvGrpSpPr/>
          <p:nvPr/>
        </p:nvGrpSpPr>
        <p:grpSpPr>
          <a:xfrm>
            <a:off x="3891510" y="2739374"/>
            <a:ext cx="1947690" cy="1949551"/>
            <a:chOff x="4800600" y="2717090"/>
            <a:chExt cx="1947690" cy="1949551"/>
          </a:xfrm>
        </p:grpSpPr>
        <p:sp>
          <p:nvSpPr>
            <p:cNvPr id="23" name="BlobStorage"/>
            <p:cNvSpPr/>
            <p:nvPr/>
          </p:nvSpPr>
          <p:spPr bwMode="auto">
            <a:xfrm>
              <a:off x="4800600" y="2717090"/>
              <a:ext cx="1947690" cy="1949551"/>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Blobs</a:t>
              </a:r>
              <a:endParaRPr lang="en-US" sz="1575"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5613" y="3002147"/>
              <a:ext cx="1197658" cy="960370"/>
            </a:xfrm>
            <a:prstGeom prst="rect">
              <a:avLst/>
            </a:prstGeom>
          </p:spPr>
        </p:pic>
      </p:grpSp>
      <p:sp useBgFill="1">
        <p:nvSpPr>
          <p:cNvPr id="11" name="Rectangle 10"/>
          <p:cNvSpPr/>
          <p:nvPr/>
        </p:nvSpPr>
        <p:spPr bwMode="auto">
          <a:xfrm>
            <a:off x="-28964" y="4683571"/>
            <a:ext cx="9601200" cy="16832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3" tIns="36013" rIns="36013" bIns="36013" numCol="1" spcCol="0" rtlCol="0" fromWordArt="0" anchor="ctr" anchorCtr="0" forceAA="0" compatLnSpc="1">
            <a:prstTxWarp prst="textNoShape">
              <a:avLst/>
            </a:prstTxWarp>
            <a:noAutofit/>
          </a:bodyPr>
          <a:lstStyle/>
          <a:p>
            <a:pPr algn="ctr" defTabSz="720006"/>
            <a:endParaRPr lang="en-US" sz="1497"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08907" y="243840"/>
            <a:ext cx="8782135" cy="1178400"/>
          </a:xfrm>
        </p:spPr>
        <p:txBody>
          <a:bodyPr/>
          <a:lstStyle/>
          <a:p>
            <a:r>
              <a:rPr lang="en-US" dirty="0"/>
              <a:t>Windows </a:t>
            </a:r>
            <a:r>
              <a:rPr lang="en-US" dirty="0">
                <a:solidFill>
                  <a:srgbClr val="00B0F0"/>
                </a:solidFill>
              </a:rPr>
              <a:t>Azure</a:t>
            </a:r>
            <a:r>
              <a:rPr lang="en-US" dirty="0"/>
              <a:t> Data Management</a:t>
            </a:r>
            <a:br>
              <a:rPr lang="en-US" dirty="0"/>
            </a:br>
            <a:endParaRPr lang="en-US" dirty="0"/>
          </a:p>
        </p:txBody>
      </p:sp>
      <p:grpSp>
        <p:nvGrpSpPr>
          <p:cNvPr id="6" name="Group 5"/>
          <p:cNvGrpSpPr/>
          <p:nvPr/>
        </p:nvGrpSpPr>
        <p:grpSpPr>
          <a:xfrm>
            <a:off x="6030420" y="2739374"/>
            <a:ext cx="1947690" cy="1949551"/>
            <a:chOff x="533558" y="2717089"/>
            <a:chExt cx="1947690" cy="1949551"/>
          </a:xfrm>
        </p:grpSpPr>
        <p:sp>
          <p:nvSpPr>
            <p:cNvPr id="12" name="Rectangle 11"/>
            <p:cNvSpPr/>
            <p:nvPr/>
          </p:nvSpPr>
          <p:spPr bwMode="auto">
            <a:xfrm>
              <a:off x="533558" y="2717089"/>
              <a:ext cx="1947690" cy="194955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33"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466072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algn="ctr" eaLnBrk="1" hangingPunct="1"/>
            <a:r>
              <a:rPr lang="en-US" smtClean="0"/>
              <a:t>Table of Contents</a:t>
            </a:r>
          </a:p>
        </p:txBody>
      </p:sp>
      <p:sp>
        <p:nvSpPr>
          <p:cNvPr id="18436" name="Rectangle 4"/>
          <p:cNvSpPr>
            <a:spLocks noGrp="1" noChangeArrowheads="1"/>
          </p:cNvSpPr>
          <p:nvPr>
            <p:ph sz="quarter" idx="10"/>
          </p:nvPr>
        </p:nvSpPr>
        <p:spPr>
          <a:xfrm>
            <a:off x="408908" y="1561254"/>
            <a:ext cx="8787386" cy="2821222"/>
          </a:xfrm>
        </p:spPr>
        <p:txBody>
          <a:bodyPr/>
          <a:lstStyle/>
          <a:p>
            <a:pPr marL="0" indent="0">
              <a:buNone/>
              <a:defRPr/>
            </a:pPr>
            <a:r>
              <a:rPr lang="en-US" sz="3600" dirty="0" smtClean="0">
                <a:solidFill>
                  <a:schemeClr val="accent2"/>
                </a:solidFill>
              </a:rPr>
              <a:t>Windows Azure Data Management</a:t>
            </a:r>
          </a:p>
          <a:p>
            <a:pPr marL="514131" indent="-342900">
              <a:defRPr/>
            </a:pPr>
            <a:r>
              <a:rPr lang="en-US" sz="2800" dirty="0" smtClean="0"/>
              <a:t>Table Storage</a:t>
            </a:r>
          </a:p>
          <a:p>
            <a:pPr marL="514131" indent="-342900">
              <a:defRPr/>
            </a:pPr>
            <a:r>
              <a:rPr lang="en-US" sz="2800" dirty="0" smtClean="0"/>
              <a:t>Blob Storage</a:t>
            </a:r>
          </a:p>
          <a:p>
            <a:pPr marL="514131" indent="-342900">
              <a:defRPr/>
            </a:pPr>
            <a:r>
              <a:rPr lang="en-US" sz="2800" dirty="0"/>
              <a:t>Queues</a:t>
            </a:r>
            <a:endParaRPr lang="en-US" sz="2800" dirty="0" smtClean="0"/>
          </a:p>
          <a:p>
            <a:pPr marL="514131" indent="-342900">
              <a:defRPr/>
            </a:pPr>
            <a:r>
              <a:rPr lang="en-US" sz="2800" dirty="0" smtClean="0"/>
              <a:t>Best Practices</a:t>
            </a:r>
          </a:p>
          <a:p>
            <a:pPr eaLnBrk="1" hangingPunct="1">
              <a:defRPr/>
            </a:pPr>
            <a:endParaRPr lang="en-US" b="1" dirty="0" smtClean="0"/>
          </a:p>
        </p:txBody>
      </p:sp>
      <p:grpSp>
        <p:nvGrpSpPr>
          <p:cNvPr id="5" name="Group 4"/>
          <p:cNvGrpSpPr/>
          <p:nvPr/>
        </p:nvGrpSpPr>
        <p:grpSpPr>
          <a:xfrm>
            <a:off x="1752600" y="4267200"/>
            <a:ext cx="1947690" cy="1949551"/>
            <a:chOff x="2590800" y="2717087"/>
            <a:chExt cx="1947690" cy="1949551"/>
          </a:xfrm>
        </p:grpSpPr>
        <p:sp>
          <p:nvSpPr>
            <p:cNvPr id="6" name="TableStorage"/>
            <p:cNvSpPr/>
            <p:nvPr/>
          </p:nvSpPr>
          <p:spPr bwMode="auto">
            <a:xfrm>
              <a:off x="2590800" y="2717087"/>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Tables</a:t>
              </a:r>
              <a:endParaRPr lang="en-US" sz="1575"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5815" y="3002147"/>
              <a:ext cx="1197658" cy="960370"/>
            </a:xfrm>
            <a:prstGeom prst="rect">
              <a:avLst/>
            </a:prstGeom>
          </p:spPr>
        </p:pic>
      </p:grpSp>
      <p:grpSp>
        <p:nvGrpSpPr>
          <p:cNvPr id="8" name="Group 7"/>
          <p:cNvGrpSpPr/>
          <p:nvPr/>
        </p:nvGrpSpPr>
        <p:grpSpPr>
          <a:xfrm>
            <a:off x="3891510" y="4267200"/>
            <a:ext cx="1947690" cy="1949551"/>
            <a:chOff x="4800600" y="2717090"/>
            <a:chExt cx="1947690" cy="1949551"/>
          </a:xfrm>
        </p:grpSpPr>
        <p:sp>
          <p:nvSpPr>
            <p:cNvPr id="9" name="BlobStorage"/>
            <p:cNvSpPr/>
            <p:nvPr/>
          </p:nvSpPr>
          <p:spPr bwMode="auto">
            <a:xfrm>
              <a:off x="4800600" y="2717090"/>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Blobs</a:t>
              </a:r>
              <a:endParaRPr lang="en-US" sz="1575"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5613" y="3002147"/>
              <a:ext cx="1197658" cy="960370"/>
            </a:xfrm>
            <a:prstGeom prst="rect">
              <a:avLst/>
            </a:prstGeom>
          </p:spPr>
        </p:pic>
      </p:grpSp>
      <p:grpSp>
        <p:nvGrpSpPr>
          <p:cNvPr id="11" name="Group 10"/>
          <p:cNvGrpSpPr/>
          <p:nvPr/>
        </p:nvGrpSpPr>
        <p:grpSpPr>
          <a:xfrm>
            <a:off x="6030420" y="4267200"/>
            <a:ext cx="1947690" cy="1949551"/>
            <a:chOff x="533558" y="2717089"/>
            <a:chExt cx="1947690" cy="1949551"/>
          </a:xfrm>
        </p:grpSpPr>
        <p:sp>
          <p:nvSpPr>
            <p:cNvPr id="12" name="Rectangle 11"/>
            <p:cNvSpPr/>
            <p:nvPr/>
          </p:nvSpPr>
          <p:spPr bwMode="auto">
            <a:xfrm>
              <a:off x="533558" y="2717089"/>
              <a:ext cx="1947690" cy="194955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13"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08909" y="2096999"/>
            <a:ext cx="3315760" cy="331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3" tIns="36013" rIns="36013" bIns="36013" numCol="1" spcCol="0" rtlCol="0" fromWordArt="0" anchor="ctr" anchorCtr="0" forceAA="0" compatLnSpc="1">
            <a:prstTxWarp prst="textNoShape">
              <a:avLst/>
            </a:prstTxWarp>
            <a:noAutofit/>
          </a:bodyPr>
          <a:lstStyle/>
          <a:p>
            <a:pPr algn="ctr" defTabSz="720006"/>
            <a:endParaRPr lang="en-US" sz="14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08907" y="243840"/>
            <a:ext cx="8782135" cy="1178400"/>
          </a:xfrm>
        </p:spPr>
        <p:txBody>
          <a:bodyPr/>
          <a:lstStyle/>
          <a:p>
            <a:r>
              <a:rPr lang="en-US" dirty="0"/>
              <a:t>Windows </a:t>
            </a:r>
            <a:r>
              <a:rPr lang="en-US" dirty="0">
                <a:solidFill>
                  <a:srgbClr val="00B0F0"/>
                </a:solidFill>
              </a:rPr>
              <a:t>Azure</a:t>
            </a:r>
            <a:r>
              <a:rPr lang="en-US" dirty="0"/>
              <a:t> </a:t>
            </a:r>
            <a:r>
              <a:rPr lang="en-US" dirty="0" smtClean="0"/>
              <a:t>Blob Storage</a:t>
            </a:r>
            <a:r>
              <a:rPr lang="en-US" dirty="0"/>
              <a:t/>
            </a:r>
            <a:br>
              <a:rPr lang="en-US" dirty="0"/>
            </a:br>
            <a:endParaRPr lang="en-US" dirty="0"/>
          </a:p>
        </p:txBody>
      </p:sp>
      <p:sp>
        <p:nvSpPr>
          <p:cNvPr id="13" name="Text Placeholder 12"/>
          <p:cNvSpPr>
            <a:spLocks noGrp="1"/>
          </p:cNvSpPr>
          <p:nvPr>
            <p:ph sz="quarter" idx="10"/>
          </p:nvPr>
        </p:nvSpPr>
        <p:spPr>
          <a:xfrm>
            <a:off x="3962400" y="2401905"/>
            <a:ext cx="5077492" cy="2041906"/>
          </a:xfrm>
        </p:spPr>
        <p:txBody>
          <a:bodyPr/>
          <a:lstStyle/>
          <a:p>
            <a:pPr marL="0" indent="0">
              <a:buNone/>
            </a:pPr>
            <a:r>
              <a:rPr lang="en-US" dirty="0">
                <a:solidFill>
                  <a:schemeClr val="accent2"/>
                </a:solidFill>
              </a:rPr>
              <a:t>Unstructured Data </a:t>
            </a:r>
            <a:r>
              <a:rPr lang="en-US" dirty="0" smtClean="0">
                <a:solidFill>
                  <a:schemeClr val="accent2"/>
                </a:solidFill>
              </a:rPr>
              <a:t>Storage</a:t>
            </a:r>
          </a:p>
          <a:p>
            <a:r>
              <a:rPr lang="en-US" sz="2000" spc="-40" dirty="0">
                <a:gradFill>
                  <a:gsLst>
                    <a:gs pos="0">
                      <a:schemeClr val="tx1"/>
                    </a:gs>
                    <a:gs pos="100000">
                      <a:schemeClr val="tx1"/>
                    </a:gs>
                  </a:gsLst>
                  <a:lin ang="5400000" scaled="0"/>
                </a:gradFill>
              </a:rPr>
              <a:t>Managed service</a:t>
            </a:r>
            <a:endParaRPr lang="en-US" sz="2000" dirty="0"/>
          </a:p>
          <a:p>
            <a:r>
              <a:rPr lang="en-US" sz="2000" spc="-40" dirty="0">
                <a:gradFill>
                  <a:gsLst>
                    <a:gs pos="0">
                      <a:schemeClr val="tx1"/>
                    </a:gs>
                    <a:gs pos="100000">
                      <a:schemeClr val="tx1"/>
                    </a:gs>
                  </a:gsLst>
                  <a:lin ang="5400000" scaled="0"/>
                </a:gradFill>
              </a:rPr>
              <a:t>Hundreds of gigabytes per blob in size </a:t>
            </a:r>
          </a:p>
          <a:p>
            <a:r>
              <a:rPr lang="en-US" sz="2000" spc="-40" dirty="0">
                <a:gradFill>
                  <a:gsLst>
                    <a:gs pos="0">
                      <a:schemeClr val="tx1"/>
                    </a:gs>
                    <a:gs pos="100000">
                      <a:schemeClr val="tx1"/>
                    </a:gs>
                  </a:gsLst>
                  <a:lin ang="5400000" scaled="0"/>
                </a:gradFill>
              </a:rPr>
              <a:t>100TB per storage account</a:t>
            </a:r>
          </a:p>
          <a:p>
            <a:r>
              <a:rPr lang="en-US" sz="2000" spc="-40" dirty="0">
                <a:gradFill>
                  <a:gsLst>
                    <a:gs pos="0">
                      <a:schemeClr val="tx1"/>
                    </a:gs>
                    <a:gs pos="100000">
                      <a:schemeClr val="tx1"/>
                    </a:gs>
                  </a:gsLst>
                  <a:lin ang="5400000" scaled="0"/>
                </a:gradFill>
              </a:rPr>
              <a:t>REST API</a:t>
            </a:r>
          </a:p>
          <a:p>
            <a:r>
              <a:rPr lang="en-US" sz="2000" spc="-40" dirty="0">
                <a:gradFill>
                  <a:gsLst>
                    <a:gs pos="0">
                      <a:schemeClr val="tx1"/>
                    </a:gs>
                    <a:gs pos="100000">
                      <a:schemeClr val="tx1"/>
                    </a:gs>
                  </a:gsLst>
                  <a:lin ang="5400000" scaled="0"/>
                </a:gradFill>
              </a:rPr>
              <a:t>Geo-replication for disaster </a:t>
            </a:r>
            <a:r>
              <a:rPr lang="en-US" sz="2000" spc="-40" dirty="0" smtClean="0">
                <a:gradFill>
                  <a:gsLst>
                    <a:gs pos="0">
                      <a:schemeClr val="tx1"/>
                    </a:gs>
                    <a:gs pos="100000">
                      <a:schemeClr val="tx1"/>
                    </a:gs>
                  </a:gsLst>
                  <a:lin ang="5400000" scaled="0"/>
                </a:gradFill>
              </a:rPr>
              <a:t>recovery</a:t>
            </a:r>
            <a:endParaRPr lang="en-US" sz="2000" spc="-40" dirty="0">
              <a:gradFill>
                <a:gsLst>
                  <a:gs pos="0">
                    <a:schemeClr val="tx1"/>
                  </a:gs>
                  <a:gs pos="100000">
                    <a:schemeClr val="tx1"/>
                  </a:gs>
                </a:gsLst>
                <a:lin ang="5400000" scaled="0"/>
              </a:gradFill>
            </a:endParaRPr>
          </a:p>
        </p:txBody>
      </p:sp>
      <p:sp>
        <p:nvSpPr>
          <p:cNvPr id="18" name="Freeform 17"/>
          <p:cNvSpPr>
            <a:spLocks noEditPoints="1"/>
          </p:cNvSpPr>
          <p:nvPr/>
        </p:nvSpPr>
        <p:spPr bwMode="auto">
          <a:xfrm>
            <a:off x="1103034" y="2855715"/>
            <a:ext cx="1927506" cy="1798327"/>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5" tIns="36013" rIns="72025" bIns="36013"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fontAlgn="auto">
              <a:spcBef>
                <a:spcPts val="0"/>
              </a:spcBef>
              <a:spcAft>
                <a:spcPts val="0"/>
              </a:spcAft>
            </a:pPr>
            <a:endParaRPr lang="en-US" sz="1890" dirty="0">
              <a:solidFill>
                <a:srgbClr val="5F5F5F"/>
              </a:solidFill>
            </a:endParaRPr>
          </a:p>
        </p:txBody>
      </p:sp>
    </p:spTree>
    <p:extLst>
      <p:ext uri="{BB962C8B-B14F-4D97-AF65-F5344CB8AC3E}">
        <p14:creationId xmlns:p14="http://schemas.microsoft.com/office/powerpoint/2010/main" val="243000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Storage Concepts</a:t>
            </a:r>
            <a:endParaRPr lang="en-US" dirty="0"/>
          </a:p>
        </p:txBody>
      </p:sp>
      <p:sp>
        <p:nvSpPr>
          <p:cNvPr id="100" name="Rectangle 99"/>
          <p:cNvSpPr/>
          <p:nvPr/>
        </p:nvSpPr>
        <p:spPr bwMode="auto">
          <a:xfrm>
            <a:off x="944388" y="2005191"/>
            <a:ext cx="7712424" cy="36013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r>
              <a:rPr lang="en-US" sz="1575" dirty="0">
                <a:solidFill>
                  <a:srgbClr val="FFFFFF">
                    <a:alpha val="99000"/>
                  </a:srgbClr>
                </a:solidFill>
                <a:latin typeface="Consolas" pitchFamily="49" charset="0"/>
                <a:cs typeface="Consolas" pitchFamily="49" charset="0"/>
              </a:rPr>
              <a:t>http://&lt;account&gt;.</a:t>
            </a:r>
            <a:r>
              <a:rPr lang="en-US" sz="1575" b="1" dirty="0">
                <a:solidFill>
                  <a:srgbClr val="FFFFFF">
                    <a:alpha val="99000"/>
                  </a:srgbClr>
                </a:solidFill>
                <a:latin typeface="Consolas" pitchFamily="49" charset="0"/>
                <a:cs typeface="Consolas" pitchFamily="49" charset="0"/>
              </a:rPr>
              <a:t>blob</a:t>
            </a:r>
            <a:r>
              <a:rPr lang="en-US" sz="1575"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48342" y="2328795"/>
            <a:ext cx="238017" cy="310522"/>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a:solidFill>
                <a:srgbClr val="FFFFFF"/>
              </a:solidFill>
              <a:latin typeface="Calibri"/>
            </a:endParaRPr>
          </a:p>
        </p:txBody>
      </p:sp>
      <p:sp>
        <p:nvSpPr>
          <p:cNvPr id="102" name="Down Arrow 101"/>
          <p:cNvSpPr/>
          <p:nvPr/>
        </p:nvSpPr>
        <p:spPr bwMode="auto">
          <a:xfrm rot="10800000">
            <a:off x="5903798" y="2328796"/>
            <a:ext cx="238017" cy="310522"/>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a:solidFill>
                <a:srgbClr val="FFFFFF"/>
              </a:solidFill>
              <a:latin typeface="Calibri"/>
            </a:endParaRPr>
          </a:p>
        </p:txBody>
      </p:sp>
      <p:sp>
        <p:nvSpPr>
          <p:cNvPr id="103" name="Down Arrow 102"/>
          <p:cNvSpPr/>
          <p:nvPr/>
        </p:nvSpPr>
        <p:spPr bwMode="auto">
          <a:xfrm rot="10800000">
            <a:off x="7280305" y="2328796"/>
            <a:ext cx="238017" cy="310522"/>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a:solidFill>
                <a:srgbClr val="FFFFFF"/>
              </a:solidFill>
              <a:latin typeface="Calibri"/>
            </a:endParaRPr>
          </a:p>
        </p:txBody>
      </p:sp>
      <p:grpSp>
        <p:nvGrpSpPr>
          <p:cNvPr id="5" name="Group 4"/>
          <p:cNvGrpSpPr/>
          <p:nvPr/>
        </p:nvGrpSpPr>
        <p:grpSpPr>
          <a:xfrm>
            <a:off x="2286000" y="2686534"/>
            <a:ext cx="5733852" cy="3385305"/>
            <a:chOff x="944389" y="2530606"/>
            <a:chExt cx="5733852" cy="3385305"/>
          </a:xfrm>
        </p:grpSpPr>
        <p:sp>
          <p:nvSpPr>
            <p:cNvPr id="66" name="Rounded Rectangle 65"/>
            <p:cNvSpPr/>
            <p:nvPr/>
          </p:nvSpPr>
          <p:spPr>
            <a:xfrm>
              <a:off x="4944731" y="2530606"/>
              <a:ext cx="1733510" cy="3385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216074" rIns="72025" bIns="36013"/>
            <a:lstStyle/>
            <a:p>
              <a:pPr defTabSz="1225362" fontAlgn="auto">
                <a:lnSpc>
                  <a:spcPct val="90000"/>
                </a:lnSpc>
                <a:spcAft>
                  <a:spcPct val="35000"/>
                </a:spcAft>
              </a:pPr>
              <a:r>
                <a:rPr lang="en-US" sz="2206" dirty="0">
                  <a:solidFill>
                    <a:srgbClr val="595959">
                      <a:alpha val="98824"/>
                    </a:srgbClr>
                  </a:solidFill>
                  <a:latin typeface="Segoe UI Light" pitchFamily="34" charset="0"/>
                </a:rPr>
                <a:t>Blob</a:t>
              </a:r>
            </a:p>
          </p:txBody>
        </p:sp>
        <p:sp>
          <p:nvSpPr>
            <p:cNvPr id="69" name="Rounded Rectangle 68"/>
            <p:cNvSpPr/>
            <p:nvPr/>
          </p:nvSpPr>
          <p:spPr>
            <a:xfrm>
              <a:off x="2917725" y="2530607"/>
              <a:ext cx="1925685" cy="3385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216074" rIns="72025" bIns="36013"/>
            <a:lstStyle/>
            <a:p>
              <a:pPr defTabSz="1225362" fontAlgn="auto">
                <a:lnSpc>
                  <a:spcPct val="90000"/>
                </a:lnSpc>
                <a:spcAft>
                  <a:spcPct val="35000"/>
                </a:spcAft>
              </a:pPr>
              <a:r>
                <a:rPr lang="en-US" sz="2206" dirty="0">
                  <a:solidFill>
                    <a:srgbClr val="595959">
                      <a:alpha val="98824"/>
                    </a:srgbClr>
                  </a:solidFill>
                  <a:latin typeface="Segoe UI Light" pitchFamily="34" charset="0"/>
                </a:rPr>
                <a:t>Container</a:t>
              </a:r>
            </a:p>
          </p:txBody>
        </p:sp>
        <p:sp>
          <p:nvSpPr>
            <p:cNvPr id="72" name="Rounded Rectangle 71"/>
            <p:cNvSpPr/>
            <p:nvPr/>
          </p:nvSpPr>
          <p:spPr>
            <a:xfrm>
              <a:off x="944389" y="2530607"/>
              <a:ext cx="1859887" cy="3385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216074" rIns="72025" bIns="36013"/>
            <a:lstStyle/>
            <a:p>
              <a:pPr defTabSz="1225362" fontAlgn="auto">
                <a:lnSpc>
                  <a:spcPct val="90000"/>
                </a:lnSpc>
                <a:spcAft>
                  <a:spcPct val="35000"/>
                </a:spcAft>
              </a:pPr>
              <a:r>
                <a:rPr lang="en-US" sz="2206" dirty="0">
                  <a:solidFill>
                    <a:srgbClr val="595959">
                      <a:alpha val="98824"/>
                    </a:srgbClr>
                  </a:solidFill>
                  <a:latin typeface="Segoe UI Light" pitchFamily="34" charset="0"/>
                </a:rPr>
                <a:t>Account</a:t>
              </a:r>
              <a:endParaRPr lang="en-US" sz="2442" dirty="0">
                <a:solidFill>
                  <a:srgbClr val="595959">
                    <a:alpha val="98824"/>
                  </a:srgbClr>
                </a:solidFill>
                <a:latin typeface="Segoe UI Light" pitchFamily="34" charset="0"/>
              </a:endParaRPr>
            </a:p>
          </p:txBody>
        </p:sp>
        <p:cxnSp>
          <p:nvCxnSpPr>
            <p:cNvPr id="4" name="Straight Connector 3"/>
            <p:cNvCxnSpPr/>
            <p:nvPr/>
          </p:nvCxnSpPr>
          <p:spPr>
            <a:xfrm>
              <a:off x="2344020" y="4695078"/>
              <a:ext cx="1211376" cy="80212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335834" y="3982984"/>
              <a:ext cx="1178637" cy="82668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289085" y="4442566"/>
              <a:ext cx="1170495"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err="1">
                  <a:solidFill>
                    <a:srgbClr val="FFFFFF">
                      <a:alpha val="99000"/>
                    </a:srgbClr>
                  </a:solidFill>
                </a:rPr>
                <a:t>contoso</a:t>
              </a:r>
              <a:endParaRPr lang="en-US" sz="1575" dirty="0">
                <a:solidFill>
                  <a:srgbClr val="FFFFFF">
                    <a:alpha val="99000"/>
                  </a:srgbClr>
                </a:solidFill>
              </a:endParaRPr>
            </a:p>
          </p:txBody>
        </p:sp>
        <p:cxnSp>
          <p:nvCxnSpPr>
            <p:cNvPr id="119" name="Straight Connector 118"/>
            <p:cNvCxnSpPr/>
            <p:nvPr/>
          </p:nvCxnSpPr>
          <p:spPr>
            <a:xfrm>
              <a:off x="4390262" y="5390799"/>
              <a:ext cx="8103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332968" y="4032095"/>
              <a:ext cx="1003113" cy="5238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332967" y="3540996"/>
              <a:ext cx="941612" cy="5975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186883" y="3294874"/>
              <a:ext cx="1249209"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PIC01.JPG</a:t>
              </a:r>
            </a:p>
          </p:txBody>
        </p:sp>
        <p:sp>
          <p:nvSpPr>
            <p:cNvPr id="117" name="Rectangle 116"/>
            <p:cNvSpPr/>
            <p:nvPr/>
          </p:nvSpPr>
          <p:spPr>
            <a:xfrm>
              <a:off x="5186881" y="4195223"/>
              <a:ext cx="1249211"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PIC02.JPG</a:t>
              </a:r>
            </a:p>
          </p:txBody>
        </p:sp>
        <p:sp>
          <p:nvSpPr>
            <p:cNvPr id="79" name="Rectangle 78"/>
            <p:cNvSpPr/>
            <p:nvPr/>
          </p:nvSpPr>
          <p:spPr>
            <a:xfrm>
              <a:off x="3308375" y="3775063"/>
              <a:ext cx="1132255"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images</a:t>
              </a:r>
            </a:p>
          </p:txBody>
        </p:sp>
        <p:sp>
          <p:nvSpPr>
            <p:cNvPr id="98" name="Rounded Rectangle 97"/>
            <p:cNvSpPr/>
            <p:nvPr/>
          </p:nvSpPr>
          <p:spPr>
            <a:xfrm>
              <a:off x="5186883" y="5110072"/>
              <a:ext cx="1249209"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VID1.AVI</a:t>
              </a:r>
            </a:p>
          </p:txBody>
        </p:sp>
        <p:sp>
          <p:nvSpPr>
            <p:cNvPr id="92" name="Rectangle 91"/>
            <p:cNvSpPr/>
            <p:nvPr/>
          </p:nvSpPr>
          <p:spPr>
            <a:xfrm>
              <a:off x="3308376" y="5110072"/>
              <a:ext cx="1132256"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videos</a:t>
              </a:r>
            </a:p>
          </p:txBody>
        </p:sp>
      </p:grpSp>
      <p:sp>
        <p:nvSpPr>
          <p:cNvPr id="3" name="TextBox 2"/>
          <p:cNvSpPr txBox="1"/>
          <p:nvPr/>
        </p:nvSpPr>
        <p:spPr>
          <a:xfrm>
            <a:off x="3200400" y="6400800"/>
            <a:ext cx="3886200" cy="246221"/>
          </a:xfrm>
          <a:prstGeom prst="rect">
            <a:avLst/>
          </a:prstGeom>
          <a:noFill/>
        </p:spPr>
        <p:txBody>
          <a:bodyPr wrap="square" lIns="0" tIns="0" rIns="0" bIns="0" rtlCol="0">
            <a:spAutoFit/>
          </a:bodyPr>
          <a:lstStyle/>
          <a:p>
            <a:r>
              <a:rPr lang="en-US" sz="1600" spc="-70" dirty="0" smtClean="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Blob names must be limited to 256 characters</a:t>
            </a:r>
          </a:p>
        </p:txBody>
      </p:sp>
    </p:spTree>
    <p:extLst>
      <p:ext uri="{BB962C8B-B14F-4D97-AF65-F5344CB8AC3E}">
        <p14:creationId xmlns:p14="http://schemas.microsoft.com/office/powerpoint/2010/main" val="404881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sz="quarter" idx="10"/>
          </p:nvPr>
        </p:nvSpPr>
        <p:spPr>
          <a:xfrm>
            <a:off x="4191000" y="1561254"/>
            <a:ext cx="4343400" cy="349135"/>
          </a:xfrm>
        </p:spPr>
        <p:txBody>
          <a:bodyPr/>
          <a:lstStyle/>
          <a:p>
            <a:pPr marL="0" indent="0" algn="r">
              <a:buNone/>
            </a:pPr>
            <a:r>
              <a:rPr lang="en-US" dirty="0" smtClean="0">
                <a:solidFill>
                  <a:schemeClr val="accent2">
                    <a:alpha val="99000"/>
                  </a:schemeClr>
                </a:solidFill>
              </a:rPr>
              <a:t>Main Web Service Operations</a:t>
            </a:r>
          </a:p>
        </p:txBody>
      </p:sp>
      <p:sp>
        <p:nvSpPr>
          <p:cNvPr id="8" name="Rectangle 7"/>
          <p:cNvSpPr/>
          <p:nvPr/>
        </p:nvSpPr>
        <p:spPr bwMode="auto">
          <a:xfrm>
            <a:off x="3903892" y="2095749"/>
            <a:ext cx="5289651" cy="28490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44056" tIns="36012" rIns="1296500" bIns="36012" numCol="1" rtlCol="0" anchor="ctr" anchorCtr="0" compatLnSpc="1">
            <a:prstTxWarp prst="textNoShape">
              <a:avLst/>
            </a:prstTxWarp>
          </a:bodyPr>
          <a:lstStyle/>
          <a:p>
            <a:pPr defTabSz="720036"/>
            <a:r>
              <a:rPr lang="en-US" sz="2206" dirty="0" err="1">
                <a:gradFill>
                  <a:gsLst>
                    <a:gs pos="0">
                      <a:srgbClr val="FFFFFF"/>
                    </a:gs>
                    <a:gs pos="100000">
                      <a:srgbClr val="FFFFFF"/>
                    </a:gs>
                  </a:gsLst>
                  <a:lin ang="5400000" scaled="0"/>
                </a:gradFill>
              </a:rPr>
              <a:t>PutBlob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GetBlob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DeleteBlob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CopyBlob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SnapshotBlob</a:t>
            </a:r>
            <a:r>
              <a:rPr lang="en-US" sz="2206" dirty="0">
                <a:gradFill>
                  <a:gsLst>
                    <a:gs pos="0">
                      <a:srgbClr val="FFFFFF"/>
                    </a:gs>
                    <a:gs pos="100000">
                      <a:srgbClr val="FFFFFF"/>
                    </a:gs>
                  </a:gsLst>
                  <a:lin ang="5400000" scaled="0"/>
                </a:gradFill>
              </a:rPr>
              <a:t> </a:t>
            </a:r>
          </a:p>
          <a:p>
            <a:pPr defTabSz="720036"/>
            <a:r>
              <a:rPr lang="en-US" sz="2206" dirty="0" err="1">
                <a:gradFill>
                  <a:gsLst>
                    <a:gs pos="0">
                      <a:srgbClr val="FFFFFF"/>
                    </a:gs>
                    <a:gs pos="100000">
                      <a:srgbClr val="FFFFFF"/>
                    </a:gs>
                  </a:gsLst>
                  <a:lin ang="5400000" scaled="0"/>
                </a:gradFill>
              </a:rPr>
              <a:t>LeaseBlob</a:t>
            </a:r>
            <a:r>
              <a:rPr lang="en-US" sz="2206"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7670146" y="2284977"/>
            <a:ext cx="1361871" cy="120073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dirty="0">
              <a:solidFill>
                <a:srgbClr val="292929"/>
              </a:solidFill>
              <a:latin typeface="Segoe UI"/>
            </a:endParaRPr>
          </a:p>
        </p:txBody>
      </p:sp>
      <p:pic>
        <p:nvPicPr>
          <p:cNvPr id="6" name="Picture 2" descr="http://1.bp.blogspot.com/-7aRhFnlWYV8/T0uBCnPU2OI/AAAAAAAAAJQ/PNqbCXHvD8M/s200/JENNAHHS+SHITTY+AR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1148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5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6" name="Rectangle 5"/>
          <p:cNvSpPr/>
          <p:nvPr/>
        </p:nvSpPr>
        <p:spPr bwMode="auto">
          <a:xfrm>
            <a:off x="3903892" y="2095749"/>
            <a:ext cx="5289651" cy="35301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44056" tIns="36012" rIns="1944749" bIns="36012" numCol="1" rtlCol="0" anchor="ctr" anchorCtr="0" compatLnSpc="1">
            <a:prstTxWarp prst="textNoShape">
              <a:avLst/>
            </a:prstTxWarp>
          </a:bodyPr>
          <a:lstStyle/>
          <a:p>
            <a:pPr defTabSz="720036"/>
            <a:r>
              <a:rPr lang="en-US" sz="1890" dirty="0">
                <a:gradFill>
                  <a:gsLst>
                    <a:gs pos="0">
                      <a:srgbClr val="FFFFFF"/>
                    </a:gs>
                    <a:gs pos="100000">
                      <a:srgbClr val="FFFFFF"/>
                    </a:gs>
                  </a:gsLst>
                  <a:lin ang="5400000" scaled="0"/>
                </a:gradFill>
              </a:rPr>
              <a:t>Standard HTTP metadata/headers </a:t>
            </a:r>
            <a:br>
              <a:rPr lang="en-US" sz="1890" dirty="0">
                <a:gradFill>
                  <a:gsLst>
                    <a:gs pos="0">
                      <a:srgbClr val="FFFFFF"/>
                    </a:gs>
                    <a:gs pos="100000">
                      <a:srgbClr val="FFFFFF"/>
                    </a:gs>
                  </a:gsLst>
                  <a:lin ang="5400000" scaled="0"/>
                </a:gradFill>
              </a:rPr>
            </a:br>
            <a:r>
              <a:rPr lang="en-US" sz="1890" dirty="0">
                <a:gradFill>
                  <a:gsLst>
                    <a:gs pos="0">
                      <a:srgbClr val="FFFFFF"/>
                    </a:gs>
                    <a:gs pos="100000">
                      <a:srgbClr val="FFFFFF"/>
                    </a:gs>
                  </a:gsLst>
                  <a:lin ang="5400000" scaled="0"/>
                </a:gradFill>
              </a:rPr>
              <a:t>(Cache-Control, Content-Encoding, Content-Type, </a:t>
            </a:r>
            <a:r>
              <a:rPr lang="en-US" sz="1890" dirty="0" err="1">
                <a:gradFill>
                  <a:gsLst>
                    <a:gs pos="0">
                      <a:srgbClr val="FFFFFF"/>
                    </a:gs>
                    <a:gs pos="100000">
                      <a:srgbClr val="FFFFFF"/>
                    </a:gs>
                  </a:gsLst>
                  <a:lin ang="5400000" scaled="0"/>
                </a:gradFill>
              </a:rPr>
              <a:t>etc</a:t>
            </a:r>
            <a:r>
              <a:rPr lang="en-US" sz="1890" dirty="0">
                <a:gradFill>
                  <a:gsLst>
                    <a:gs pos="0">
                      <a:srgbClr val="FFFFFF"/>
                    </a:gs>
                    <a:gs pos="100000">
                      <a:srgbClr val="FFFFFF"/>
                    </a:gs>
                  </a:gsLst>
                  <a:lin ang="5400000" scaled="0"/>
                </a:gradFill>
              </a:rPr>
              <a:t>)</a:t>
            </a:r>
          </a:p>
          <a:p>
            <a:pPr defTabSz="720036"/>
            <a:endParaRPr lang="en-US" sz="1890" dirty="0">
              <a:gradFill>
                <a:gsLst>
                  <a:gs pos="0">
                    <a:srgbClr val="FFFFFF"/>
                  </a:gs>
                  <a:gs pos="100000">
                    <a:srgbClr val="FFFFFF"/>
                  </a:gs>
                </a:gsLst>
                <a:lin ang="5400000" scaled="0"/>
              </a:gradFill>
            </a:endParaRPr>
          </a:p>
          <a:p>
            <a:pPr defTabSz="720036"/>
            <a:r>
              <a:rPr lang="en-US" sz="1890" dirty="0">
                <a:gradFill>
                  <a:gsLst>
                    <a:gs pos="0">
                      <a:srgbClr val="FFFFFF"/>
                    </a:gs>
                    <a:gs pos="100000">
                      <a:srgbClr val="FFFFFF"/>
                    </a:gs>
                  </a:gsLst>
                  <a:lin ang="5400000" scaled="0"/>
                </a:gradFill>
              </a:rPr>
              <a:t>Metadata is &lt;name, value&gt; pairs, up to 8KB per blob</a:t>
            </a:r>
          </a:p>
          <a:p>
            <a:pPr defTabSz="720036"/>
            <a:endParaRPr lang="en-US" sz="1890" dirty="0">
              <a:gradFill>
                <a:gsLst>
                  <a:gs pos="0">
                    <a:srgbClr val="FFFFFF"/>
                  </a:gs>
                  <a:gs pos="100000">
                    <a:srgbClr val="FFFFFF"/>
                  </a:gs>
                </a:gsLst>
                <a:lin ang="5400000" scaled="0"/>
              </a:gradFill>
            </a:endParaRPr>
          </a:p>
          <a:p>
            <a:pPr defTabSz="720036"/>
            <a:r>
              <a:rPr lang="en-US" sz="1890" dirty="0">
                <a:gradFill>
                  <a:gsLst>
                    <a:gs pos="0">
                      <a:srgbClr val="FFFFFF"/>
                    </a:gs>
                    <a:gs pos="100000">
                      <a:srgbClr val="FFFFFF"/>
                    </a:gs>
                  </a:gsLst>
                  <a:lin ang="5400000" scaled="0"/>
                </a:gradFill>
              </a:rPr>
              <a:t>Either as part of </a:t>
            </a:r>
            <a:r>
              <a:rPr lang="en-US" sz="1890" dirty="0" err="1">
                <a:gradFill>
                  <a:gsLst>
                    <a:gs pos="0">
                      <a:srgbClr val="FFFFFF"/>
                    </a:gs>
                    <a:gs pos="100000">
                      <a:srgbClr val="FFFFFF"/>
                    </a:gs>
                  </a:gsLst>
                  <a:lin ang="5400000" scaled="0"/>
                </a:gradFill>
              </a:rPr>
              <a:t>PutBlob</a:t>
            </a:r>
            <a:r>
              <a:rPr lang="en-US" sz="189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7670146" y="2284977"/>
            <a:ext cx="1361871" cy="120073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dirty="0">
              <a:solidFill>
                <a:srgbClr val="292929"/>
              </a:solidFill>
              <a:latin typeface="Segoe UI"/>
            </a:endParaRPr>
          </a:p>
        </p:txBody>
      </p:sp>
      <p:sp>
        <p:nvSpPr>
          <p:cNvPr id="8" name="Content Placeholder 2"/>
          <p:cNvSpPr txBox="1">
            <a:spLocks/>
          </p:cNvSpPr>
          <p:nvPr/>
        </p:nvSpPr>
        <p:spPr>
          <a:xfrm>
            <a:off x="4191000" y="1561254"/>
            <a:ext cx="5000042" cy="349135"/>
          </a:xfrm>
          <a:prstGeom prst="rect">
            <a:avLst/>
          </a:prstGeom>
        </p:spPr>
        <p:txBody>
          <a:bodyPr vert="horz" wrap="square" lIns="0" tIns="0" rIns="0" bIns="0" rtlCol="0">
            <a:spAutoFit/>
          </a:bodyPr>
          <a:lst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Segoe UI Light" panose="020B0502040204020203" pitchFamily="34" charset="0"/>
                <a:ea typeface="+mn-ea"/>
                <a:cs typeface="Segoe UI Light" panose="020B0502040204020203" pitchFamily="34" charset="0"/>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Segoe UI Light" panose="020B0502040204020203" pitchFamily="34" charset="0"/>
                <a:ea typeface="+mn-ea"/>
                <a:cs typeface="Segoe UI Light" panose="020B0502040204020203" pitchFamily="34" charset="0"/>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Segoe UI Light" panose="020B0502040204020203" pitchFamily="34" charset="0"/>
                <a:ea typeface="+mn-ea"/>
                <a:cs typeface="Segoe UI Light" panose="020B0502040204020203" pitchFamily="34" charset="0"/>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Segoe UI Light" panose="020B0502040204020203" pitchFamily="34" charset="0"/>
                <a:ea typeface="+mn-ea"/>
                <a:cs typeface="Segoe UI Light" panose="020B0502040204020203" pitchFamily="34" charset="0"/>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Segoe UI Light" panose="020B0502040204020203" pitchFamily="34" charset="0"/>
                <a:ea typeface="+mn-ea"/>
                <a:cs typeface="Segoe UI Light" panose="020B0502040204020203" pitchFamily="34" charset="0"/>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indent="0" algn="r" fontAlgn="auto">
              <a:spcAft>
                <a:spcPts val="0"/>
              </a:spcAft>
              <a:buFont typeface="Arial" pitchFamily="34" charset="0"/>
              <a:buNone/>
            </a:pPr>
            <a:r>
              <a:rPr lang="en-US" dirty="0" smtClean="0">
                <a:solidFill>
                  <a:schemeClr val="accent2">
                    <a:alpha val="99000"/>
                  </a:schemeClr>
                </a:solidFill>
              </a:rPr>
              <a:t>Associate Metadata with Blob</a:t>
            </a:r>
          </a:p>
        </p:txBody>
      </p:sp>
    </p:spTree>
    <p:extLst>
      <p:ext uri="{BB962C8B-B14F-4D97-AF65-F5344CB8AC3E}">
        <p14:creationId xmlns:p14="http://schemas.microsoft.com/office/powerpoint/2010/main" val="39885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sz="quarter" idx="10"/>
          </p:nvPr>
        </p:nvSpPr>
        <p:spPr>
          <a:xfrm>
            <a:off x="408908" y="1561254"/>
            <a:ext cx="8787386" cy="349135"/>
          </a:xfrm>
        </p:spPr>
        <p:txBody>
          <a:bodyPr/>
          <a:lstStyle/>
          <a:p>
            <a:pPr marL="0" indent="0" algn="r">
              <a:buNone/>
            </a:pPr>
            <a:r>
              <a:rPr lang="en-US" dirty="0" smtClean="0">
                <a:solidFill>
                  <a:schemeClr val="accent2">
                    <a:alpha val="99000"/>
                  </a:schemeClr>
                </a:solidFill>
              </a:rPr>
              <a:t>Blobs are </a:t>
            </a:r>
            <a:r>
              <a:rPr lang="en-US" dirty="0">
                <a:solidFill>
                  <a:schemeClr val="accent2">
                    <a:alpha val="99000"/>
                  </a:schemeClr>
                </a:solidFill>
              </a:rPr>
              <a:t>always accessed by name</a:t>
            </a:r>
          </a:p>
        </p:txBody>
      </p:sp>
      <p:sp>
        <p:nvSpPr>
          <p:cNvPr id="6" name="Rectangle 5"/>
          <p:cNvSpPr/>
          <p:nvPr/>
        </p:nvSpPr>
        <p:spPr bwMode="auto">
          <a:xfrm>
            <a:off x="3903892" y="2095749"/>
            <a:ext cx="5289651" cy="28490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44056" tIns="36012" rIns="1296500" bIns="36012" numCol="1" rtlCol="0" anchor="ctr" anchorCtr="0" compatLnSpc="1">
            <a:prstTxWarp prst="textNoShape">
              <a:avLst/>
            </a:prstTxWarp>
          </a:bodyPr>
          <a:lstStyle/>
          <a:p>
            <a:pPr defTabSz="720036"/>
            <a:r>
              <a:rPr lang="en-US" sz="2206" dirty="0">
                <a:gradFill>
                  <a:gsLst>
                    <a:gs pos="0">
                      <a:srgbClr val="FFFFFF"/>
                    </a:gs>
                    <a:gs pos="100000">
                      <a:srgbClr val="FFFFFF"/>
                    </a:gs>
                  </a:gsLst>
                  <a:lin ang="5400000" scaled="0"/>
                </a:gradFill>
              </a:rPr>
              <a:t>Can include ‘/‘ or other </a:t>
            </a:r>
            <a:br>
              <a:rPr lang="en-US" sz="2206" dirty="0">
                <a:gradFill>
                  <a:gsLst>
                    <a:gs pos="0">
                      <a:srgbClr val="FFFFFF"/>
                    </a:gs>
                    <a:gs pos="100000">
                      <a:srgbClr val="FFFFFF"/>
                    </a:gs>
                  </a:gsLst>
                  <a:lin ang="5400000" scaled="0"/>
                </a:gradFill>
              </a:rPr>
            </a:br>
            <a:r>
              <a:rPr lang="en-US" sz="2206" dirty="0" err="1">
                <a:gradFill>
                  <a:gsLst>
                    <a:gs pos="0">
                      <a:srgbClr val="FFFFFF"/>
                    </a:gs>
                    <a:gs pos="100000">
                      <a:srgbClr val="FFFFFF"/>
                    </a:gs>
                  </a:gsLst>
                  <a:lin ang="5400000" scaled="0"/>
                </a:gradFill>
              </a:rPr>
              <a:t>delimeter</a:t>
            </a:r>
            <a:r>
              <a:rPr lang="en-US" sz="2206" dirty="0">
                <a:gradFill>
                  <a:gsLst>
                    <a:gs pos="0">
                      <a:srgbClr val="FFFFFF"/>
                    </a:gs>
                    <a:gs pos="100000">
                      <a:srgbClr val="FFFFFF"/>
                    </a:gs>
                  </a:gsLst>
                  <a:lin ang="5400000" scaled="0"/>
                </a:gradFill>
              </a:rPr>
              <a:t> in name </a:t>
            </a:r>
            <a:br>
              <a:rPr lang="en-US" sz="2206" dirty="0">
                <a:gradFill>
                  <a:gsLst>
                    <a:gs pos="0">
                      <a:srgbClr val="FFFFFF"/>
                    </a:gs>
                    <a:gs pos="100000">
                      <a:srgbClr val="FFFFFF"/>
                    </a:gs>
                  </a:gsLst>
                  <a:lin ang="5400000" scaled="0"/>
                </a:gradFill>
              </a:rPr>
            </a:br>
            <a:r>
              <a:rPr lang="en-US" sz="1890" dirty="0">
                <a:gradFill>
                  <a:gsLst>
                    <a:gs pos="0">
                      <a:srgbClr val="FFFFFF"/>
                    </a:gs>
                    <a:gs pos="100000">
                      <a:srgbClr val="FFFFFF"/>
                    </a:gs>
                  </a:gsLst>
                  <a:lin ang="5400000" scaled="0"/>
                </a:gradFill>
              </a:rPr>
              <a:t>e.g. /&lt;container&gt;/</a:t>
            </a:r>
            <a:r>
              <a:rPr lang="en-US" sz="1890" dirty="0" err="1">
                <a:gradFill>
                  <a:gsLst>
                    <a:gs pos="0">
                      <a:srgbClr val="FFFFFF"/>
                    </a:gs>
                    <a:gs pos="100000">
                      <a:srgbClr val="FFFFFF"/>
                    </a:gs>
                  </a:gsLst>
                  <a:lin ang="5400000" scaled="0"/>
                </a:gradFill>
              </a:rPr>
              <a:t>myblobs</a:t>
            </a:r>
            <a:r>
              <a:rPr lang="en-US" sz="1890"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7670146" y="2284977"/>
            <a:ext cx="1361871" cy="120073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dirty="0">
              <a:solidFill>
                <a:srgbClr val="292929"/>
              </a:solidFill>
              <a:latin typeface="Segoe UI"/>
            </a:endParaRPr>
          </a:p>
        </p:txBody>
      </p:sp>
    </p:spTree>
    <p:extLst>
      <p:ext uri="{BB962C8B-B14F-4D97-AF65-F5344CB8AC3E}">
        <p14:creationId xmlns:p14="http://schemas.microsoft.com/office/powerpoint/2010/main" val="377302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782366" y="3561528"/>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GET http://</a:t>
            </a:r>
            <a:r>
              <a:rPr lang="en-US" sz="1260" u="sng" dirty="0">
                <a:solidFill>
                  <a:srgbClr val="292929">
                    <a:lumMod val="65000"/>
                    <a:lumOff val="35000"/>
                    <a:alpha val="99000"/>
                  </a:srgbClr>
                </a:solidFill>
                <a:latin typeface="Consolas" pitchFamily="49" charset="0"/>
                <a:cs typeface="Consolas" pitchFamily="49" charset="0"/>
              </a:rPr>
              <a:t>...</a:t>
            </a:r>
            <a:r>
              <a:rPr lang="en-US" sz="1260" dirty="0">
                <a:solidFill>
                  <a:srgbClr val="292929">
                    <a:lumMod val="65000"/>
                    <a:lumOff val="35000"/>
                    <a:alpha val="99000"/>
                  </a:srgbClr>
                </a:solidFill>
                <a:latin typeface="Consolas" pitchFamily="49" charset="0"/>
                <a:cs typeface="Consolas" pitchFamily="49" charset="0"/>
              </a:rPr>
              <a:t>/</a:t>
            </a:r>
            <a:r>
              <a:rPr lang="en-US" sz="1260" u="sng" dirty="0">
                <a:solidFill>
                  <a:srgbClr val="292929">
                    <a:lumMod val="65000"/>
                    <a:lumOff val="35000"/>
                    <a:alpha val="99000"/>
                  </a:srgbClr>
                </a:solidFill>
                <a:latin typeface="Consolas" pitchFamily="49" charset="0"/>
                <a:cs typeface="Consolas" pitchFamily="49" charset="0"/>
              </a:rPr>
              <a:t>products</a:t>
            </a:r>
            <a:r>
              <a:rPr lang="en-US" sz="1260" dirty="0">
                <a:solidFill>
                  <a:srgbClr val="292929">
                    <a:lumMod val="65000"/>
                    <a:lumOff val="35000"/>
                    <a:alpha val="99000"/>
                  </a:srgbClr>
                </a:solidFill>
                <a:latin typeface="Consolas" pitchFamily="49" charset="0"/>
                <a:cs typeface="Consolas" pitchFamily="49" charset="0"/>
              </a:rPr>
              <a:t>?comp=list&amp;prefix=Tents&amp;delimiter=/</a:t>
            </a:r>
          </a:p>
          <a:p>
            <a:pPr defTabSz="720006" fontAlgn="auto">
              <a:spcBef>
                <a:spcPts val="0"/>
              </a:spcBef>
              <a:spcAft>
                <a:spcPts val="0"/>
              </a:spcAft>
            </a:pPr>
            <a:endParaRPr lang="en-US" sz="1260" dirty="0">
              <a:solidFill>
                <a:srgbClr val="292929">
                  <a:lumMod val="65000"/>
                  <a:lumOff val="35000"/>
                  <a:alpha val="99000"/>
                </a:srgbClr>
              </a:solidFill>
              <a:latin typeface="Consolas" pitchFamily="49" charset="0"/>
              <a:cs typeface="Consolas" pitchFamily="49" charset="0"/>
            </a:endParaRPr>
          </a:p>
          <a:p>
            <a:pPr defTabSz="96019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&lt;Blob&gt;Tents/PalaceTent.wmv&lt;/Blob&gt;</a:t>
            </a:r>
          </a:p>
          <a:p>
            <a:pPr defTabSz="96019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&lt;Blob&gt;Tents/ShedTent.wmv&lt;/Blob&gt;</a:t>
            </a:r>
            <a:endParaRPr lang="en-NZ" sz="126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sz="quarter" idx="10"/>
          </p:nvPr>
        </p:nvSpPr>
        <p:spPr>
          <a:xfrm>
            <a:off x="408908" y="1561254"/>
            <a:ext cx="8787386" cy="1612364"/>
          </a:xfrm>
        </p:spPr>
        <p:txBody>
          <a:bodyPr/>
          <a:lstStyle/>
          <a:p>
            <a:pPr marL="0" indent="0">
              <a:buNone/>
            </a:pPr>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r>
              <a:rPr lang="en-NZ" sz="1800" dirty="0" smtClean="0"/>
              <a:t>Prefix</a:t>
            </a:r>
          </a:p>
          <a:p>
            <a:r>
              <a:rPr lang="en-NZ" sz="1800" dirty="0" smtClean="0"/>
              <a:t>Delimiter</a:t>
            </a:r>
          </a:p>
          <a:p>
            <a:r>
              <a:rPr lang="en-NZ" sz="1800" dirty="0" smtClean="0"/>
              <a:t>Include= (snapshots, metadata etc…)</a:t>
            </a:r>
            <a:endParaRPr lang="en-NZ" sz="1800" dirty="0"/>
          </a:p>
        </p:txBody>
      </p:sp>
      <p:sp>
        <p:nvSpPr>
          <p:cNvPr id="4" name="Rectangle 3"/>
          <p:cNvSpPr/>
          <p:nvPr/>
        </p:nvSpPr>
        <p:spPr bwMode="auto">
          <a:xfrm>
            <a:off x="4800601" y="3171363"/>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http://adventureworks.blob.core.windows.net/</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Products/Bikes/SuperDuperCycle.jpg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Products/Bikes/FastBike.jpg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Products/Canoes/Whitewater.jpg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Products/Canoes/Flatwater.jpg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Products/Canoes/Hybrid.jpg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Products/Tents/PalaceTent.jpg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31571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782366" y="3561528"/>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http://.../</a:t>
            </a:r>
            <a:r>
              <a:rPr lang="en-US" sz="1260" dirty="0" err="1">
                <a:solidFill>
                  <a:srgbClr val="292929">
                    <a:lumMod val="65000"/>
                    <a:lumOff val="35000"/>
                    <a:alpha val="99000"/>
                  </a:srgbClr>
                </a:solidFill>
                <a:latin typeface="Consolas" pitchFamily="49" charset="0"/>
                <a:cs typeface="Consolas" pitchFamily="49" charset="0"/>
              </a:rPr>
              <a:t>products?comp</a:t>
            </a:r>
            <a:r>
              <a:rPr lang="en-US" sz="1260" dirty="0">
                <a:solidFill>
                  <a:srgbClr val="292929">
                    <a:lumMod val="65000"/>
                    <a:lumOff val="35000"/>
                    <a:alpha val="99000"/>
                  </a:srgbClr>
                </a:solidFill>
                <a:latin typeface="Consolas" pitchFamily="49" charset="0"/>
                <a:cs typeface="Consolas" pitchFamily="49" charset="0"/>
              </a:rPr>
              <a:t>=</a:t>
            </a:r>
            <a:r>
              <a:rPr lang="en-US" sz="1260" dirty="0" err="1">
                <a:solidFill>
                  <a:srgbClr val="292929">
                    <a:lumMod val="65000"/>
                    <a:lumOff val="35000"/>
                    <a:alpha val="99000"/>
                  </a:srgbClr>
                </a:solidFill>
                <a:latin typeface="Consolas" pitchFamily="49" charset="0"/>
                <a:cs typeface="Consolas" pitchFamily="49" charset="0"/>
              </a:rPr>
              <a:t>list&amp;prefix</a:t>
            </a:r>
            <a:r>
              <a:rPr lang="en-US" sz="1260" dirty="0">
                <a:solidFill>
                  <a:srgbClr val="292929">
                    <a:lumMod val="65000"/>
                    <a:lumOff val="35000"/>
                    <a:alpha val="99000"/>
                  </a:srgbClr>
                </a:solidFill>
                <a:latin typeface="Consolas" pitchFamily="49" charset="0"/>
                <a:cs typeface="Consolas" pitchFamily="49" charset="0"/>
              </a:rPr>
              <a:t>=</a:t>
            </a:r>
            <a:r>
              <a:rPr lang="en-US" sz="1260" dirty="0" err="1">
                <a:solidFill>
                  <a:srgbClr val="292929">
                    <a:lumMod val="65000"/>
                    <a:lumOff val="35000"/>
                    <a:alpha val="99000"/>
                  </a:srgbClr>
                </a:solidFill>
                <a:latin typeface="Consolas" pitchFamily="49" charset="0"/>
                <a:cs typeface="Consolas" pitchFamily="49" charset="0"/>
              </a:rPr>
              <a:t>Canoes&amp;maxresults</a:t>
            </a:r>
            <a:r>
              <a:rPr lang="en-US" sz="1260" dirty="0">
                <a:solidFill>
                  <a:srgbClr val="292929">
                    <a:lumMod val="65000"/>
                    <a:lumOff val="35000"/>
                    <a:alpha val="99000"/>
                  </a:srgbClr>
                </a:solidFill>
                <a:latin typeface="Consolas" pitchFamily="49" charset="0"/>
                <a:cs typeface="Consolas" pitchFamily="49" charset="0"/>
              </a:rPr>
              <a:t>=2</a:t>
            </a:r>
            <a:br>
              <a:rPr lang="en-US" sz="1260" dirty="0">
                <a:solidFill>
                  <a:srgbClr val="292929">
                    <a:lumMod val="65000"/>
                    <a:lumOff val="35000"/>
                    <a:alpha val="99000"/>
                  </a:srgbClr>
                </a:solidFill>
                <a:latin typeface="Consolas" pitchFamily="49" charset="0"/>
                <a:cs typeface="Consolas" pitchFamily="49" charset="0"/>
              </a:rPr>
            </a:br>
            <a:r>
              <a:rPr lang="en-US" sz="1260" dirty="0">
                <a:solidFill>
                  <a:srgbClr val="292929">
                    <a:lumMod val="65000"/>
                    <a:lumOff val="35000"/>
                    <a:alpha val="99000"/>
                  </a:srgbClr>
                </a:solidFill>
                <a:latin typeface="Consolas" pitchFamily="49" charset="0"/>
                <a:cs typeface="Consolas" pitchFamily="49" charset="0"/>
              </a:rPr>
              <a:t>	&amp;marker=</a:t>
            </a:r>
            <a:r>
              <a:rPr lang="en-US" sz="1260" dirty="0" err="1">
                <a:solidFill>
                  <a:srgbClr val="292929">
                    <a:lumMod val="65000"/>
                    <a:lumOff val="35000"/>
                    <a:alpha val="99000"/>
                  </a:srgbClr>
                </a:solidFill>
                <a:latin typeface="Consolas" pitchFamily="49" charset="0"/>
                <a:cs typeface="Consolas" pitchFamily="49" charset="0"/>
              </a:rPr>
              <a:t>MarkerValue</a:t>
            </a:r>
            <a:endParaRPr lang="en-US" sz="1260" dirty="0">
              <a:solidFill>
                <a:srgbClr val="292929">
                  <a:lumMod val="65000"/>
                  <a:lumOff val="35000"/>
                  <a:alpha val="99000"/>
                </a:srgbClr>
              </a:solidFill>
              <a:latin typeface="Consolas" pitchFamily="49" charset="0"/>
              <a:cs typeface="Consolas" pitchFamily="49" charset="0"/>
            </a:endParaRPr>
          </a:p>
          <a:p>
            <a:pPr defTabSz="720006" fontAlgn="auto">
              <a:spcBef>
                <a:spcPts val="0"/>
              </a:spcBef>
              <a:spcAft>
                <a:spcPts val="0"/>
              </a:spcAft>
            </a:pPr>
            <a:endParaRPr lang="en-US" sz="1260" dirty="0">
              <a:solidFill>
                <a:srgbClr val="292929">
                  <a:lumMod val="65000"/>
                  <a:lumOff val="35000"/>
                  <a:alpha val="99000"/>
                </a:srgbClr>
              </a:solidFill>
              <a:latin typeface="Consolas" pitchFamily="49" charset="0"/>
              <a:cs typeface="Consolas" pitchFamily="49" charset="0"/>
            </a:endParaRPr>
          </a:p>
          <a:p>
            <a:pPr defTabSz="72000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sz="quarter" idx="10"/>
          </p:nvPr>
        </p:nvSpPr>
        <p:spPr>
          <a:xfrm>
            <a:off x="408908" y="1561254"/>
            <a:ext cx="8787386" cy="1307666"/>
          </a:xfrm>
        </p:spPr>
        <p:txBody>
          <a:bodyPr/>
          <a:lstStyle/>
          <a:p>
            <a:pPr marL="0" indent="0">
              <a:buNone/>
            </a:pPr>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r>
              <a:rPr lang="en-US" sz="1800" dirty="0"/>
              <a:t>Either set </a:t>
            </a:r>
            <a:r>
              <a:rPr lang="en-US" sz="1800" dirty="0" err="1"/>
              <a:t>maxresults</a:t>
            </a:r>
            <a:r>
              <a:rPr lang="en-US" sz="1800" dirty="0"/>
              <a:t> or;</a:t>
            </a:r>
          </a:p>
          <a:p>
            <a:r>
              <a:rPr lang="en-US" sz="1800" dirty="0"/>
              <a:t>Exceed default value for </a:t>
            </a:r>
            <a:r>
              <a:rPr lang="en-US" sz="1800" dirty="0" err="1"/>
              <a:t>maxresults</a:t>
            </a:r>
            <a:r>
              <a:rPr lang="en-US" sz="1800" dirty="0"/>
              <a:t> (5000)</a:t>
            </a:r>
          </a:p>
        </p:txBody>
      </p:sp>
      <p:sp>
        <p:nvSpPr>
          <p:cNvPr id="4" name="Rectangle 3"/>
          <p:cNvSpPr/>
          <p:nvPr/>
        </p:nvSpPr>
        <p:spPr bwMode="auto">
          <a:xfrm>
            <a:off x="4800601" y="3171363"/>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http://.../</a:t>
            </a:r>
            <a:r>
              <a:rPr lang="en-NZ" sz="1260" dirty="0" err="1">
                <a:solidFill>
                  <a:srgbClr val="292929">
                    <a:lumMod val="65000"/>
                    <a:lumOff val="35000"/>
                    <a:alpha val="99000"/>
                  </a:srgbClr>
                </a:solidFill>
                <a:latin typeface="Consolas" pitchFamily="49" charset="0"/>
                <a:cs typeface="Consolas" pitchFamily="49" charset="0"/>
              </a:rPr>
              <a:t>products?comp</a:t>
            </a:r>
            <a:r>
              <a:rPr lang="en-NZ" sz="1260" dirty="0">
                <a:solidFill>
                  <a:srgbClr val="292929">
                    <a:lumMod val="65000"/>
                    <a:lumOff val="35000"/>
                    <a:alpha val="99000"/>
                  </a:srgbClr>
                </a:solidFill>
                <a:latin typeface="Consolas" pitchFamily="49" charset="0"/>
                <a:cs typeface="Consolas" pitchFamily="49" charset="0"/>
              </a:rPr>
              <a:t>=</a:t>
            </a:r>
            <a:r>
              <a:rPr lang="en-NZ" sz="1260" dirty="0" err="1">
                <a:solidFill>
                  <a:srgbClr val="292929">
                    <a:lumMod val="65000"/>
                    <a:lumOff val="35000"/>
                    <a:alpha val="99000"/>
                  </a:srgbClr>
                </a:solidFill>
                <a:latin typeface="Consolas" pitchFamily="49" charset="0"/>
                <a:cs typeface="Consolas" pitchFamily="49" charset="0"/>
              </a:rPr>
              <a:t>list&amp;prefix</a:t>
            </a:r>
            <a:r>
              <a:rPr lang="en-NZ" sz="1260" dirty="0">
                <a:solidFill>
                  <a:srgbClr val="292929">
                    <a:lumMod val="65000"/>
                    <a:lumOff val="35000"/>
                    <a:alpha val="99000"/>
                  </a:srgbClr>
                </a:solidFill>
                <a:latin typeface="Consolas" pitchFamily="49" charset="0"/>
                <a:cs typeface="Consolas" pitchFamily="49" charset="0"/>
              </a:rPr>
              <a:t>=</a:t>
            </a:r>
            <a:r>
              <a:rPr lang="en-NZ" sz="1260" dirty="0" err="1">
                <a:solidFill>
                  <a:srgbClr val="292929">
                    <a:lumMod val="65000"/>
                    <a:lumOff val="35000"/>
                    <a:alpha val="99000"/>
                  </a:srgbClr>
                </a:solidFill>
                <a:latin typeface="Consolas" pitchFamily="49" charset="0"/>
                <a:cs typeface="Consolas" pitchFamily="49" charset="0"/>
              </a:rPr>
              <a:t>Canoes&amp;maxresults</a:t>
            </a:r>
            <a:r>
              <a:rPr lang="en-NZ" sz="1260" dirty="0">
                <a:solidFill>
                  <a:srgbClr val="292929">
                    <a:lumMod val="65000"/>
                    <a:lumOff val="35000"/>
                    <a:alpha val="99000"/>
                  </a:srgbClr>
                </a:solidFill>
                <a:latin typeface="Consolas" pitchFamily="49" charset="0"/>
                <a:cs typeface="Consolas" pitchFamily="49" charset="0"/>
              </a:rPr>
              <a:t>=2</a:t>
            </a:r>
          </a:p>
          <a:p>
            <a:pPr defTabSz="720006" fontAlgn="auto">
              <a:spcBef>
                <a:spcPts val="0"/>
              </a:spcBef>
              <a:spcAft>
                <a:spcPts val="0"/>
              </a:spcAft>
            </a:pPr>
            <a:endParaRPr lang="en-NZ" sz="1260" dirty="0">
              <a:solidFill>
                <a:srgbClr val="292929">
                  <a:lumMod val="65000"/>
                  <a:lumOff val="35000"/>
                  <a:alpha val="99000"/>
                </a:srgbClr>
              </a:solidFill>
              <a:latin typeface="Consolas" pitchFamily="49" charset="0"/>
              <a:cs typeface="Consolas" pitchFamily="49" charset="0"/>
            </a:endParaRP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&lt;Blob&gt;Canoes/Whitewater.jpg&lt;/Blob&gt;</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&lt;Blob&gt;Canoes/Flatwater.jpg&lt;/Blob&gt;</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&lt;</a:t>
            </a:r>
            <a:r>
              <a:rPr lang="en-NZ" sz="1260" dirty="0" err="1">
                <a:solidFill>
                  <a:srgbClr val="292929">
                    <a:lumMod val="65000"/>
                    <a:lumOff val="35000"/>
                    <a:alpha val="99000"/>
                  </a:srgbClr>
                </a:solidFill>
                <a:latin typeface="Consolas" pitchFamily="49" charset="0"/>
                <a:cs typeface="Consolas" pitchFamily="49" charset="0"/>
              </a:rPr>
              <a:t>NextMarker</a:t>
            </a:r>
            <a:r>
              <a:rPr lang="en-NZ" sz="1260" dirty="0">
                <a:solidFill>
                  <a:srgbClr val="292929">
                    <a:lumMod val="65000"/>
                    <a:lumOff val="35000"/>
                    <a:alpha val="99000"/>
                  </a:srgbClr>
                </a:solidFill>
                <a:latin typeface="Consolas" pitchFamily="49" charset="0"/>
                <a:cs typeface="Consolas" pitchFamily="49" charset="0"/>
              </a:rPr>
              <a:t>&gt;</a:t>
            </a:r>
            <a:r>
              <a:rPr lang="en-NZ" sz="1260" dirty="0" err="1">
                <a:solidFill>
                  <a:srgbClr val="292929">
                    <a:lumMod val="65000"/>
                    <a:lumOff val="35000"/>
                    <a:alpha val="99000"/>
                  </a:srgbClr>
                </a:solidFill>
                <a:latin typeface="Consolas" pitchFamily="49" charset="0"/>
                <a:cs typeface="Consolas" pitchFamily="49" charset="0"/>
              </a:rPr>
              <a:t>MarkerValue</a:t>
            </a:r>
            <a:r>
              <a:rPr lang="en-NZ" sz="1260" dirty="0">
                <a:solidFill>
                  <a:srgbClr val="292929">
                    <a:lumMod val="65000"/>
                    <a:lumOff val="35000"/>
                    <a:alpha val="99000"/>
                  </a:srgbClr>
                </a:solidFill>
                <a:latin typeface="Consolas" pitchFamily="49" charset="0"/>
                <a:cs typeface="Consolas" pitchFamily="49" charset="0"/>
              </a:rPr>
              <a:t>&lt;/</a:t>
            </a:r>
            <a:r>
              <a:rPr lang="en-NZ" sz="1260" dirty="0" err="1">
                <a:solidFill>
                  <a:srgbClr val="292929">
                    <a:lumMod val="65000"/>
                    <a:lumOff val="35000"/>
                    <a:alpha val="99000"/>
                  </a:srgbClr>
                </a:solidFill>
                <a:latin typeface="Consolas" pitchFamily="49" charset="0"/>
                <a:cs typeface="Consolas" pitchFamily="49" charset="0"/>
              </a:rPr>
              <a:t>NextMarker</a:t>
            </a:r>
            <a:r>
              <a:rPr lang="en-NZ" sz="1260" dirty="0">
                <a:solidFill>
                  <a:srgbClr val="292929">
                    <a:lumMod val="65000"/>
                    <a:lumOff val="35000"/>
                    <a:alpha val="99000"/>
                  </a:srgbClr>
                </a:solidFill>
                <a:latin typeface="Consolas" pitchFamily="49" charset="0"/>
                <a:cs typeface="Consolas" pitchFamily="49" charset="0"/>
              </a:rPr>
              <a:t>&gt;</a:t>
            </a:r>
          </a:p>
          <a:p>
            <a:pPr defTabSz="720006" fontAlgn="auto">
              <a:spcBef>
                <a:spcPts val="0"/>
              </a:spcBef>
              <a:spcAft>
                <a:spcPts val="0"/>
              </a:spcAft>
            </a:pPr>
            <a:endParaRPr lang="en-NZ" sz="126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350840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75490" y="2739374"/>
            <a:ext cx="1947690" cy="1949551"/>
            <a:chOff x="2590800" y="2717087"/>
            <a:chExt cx="1947690" cy="1949551"/>
          </a:xfrm>
        </p:grpSpPr>
        <p:sp>
          <p:nvSpPr>
            <p:cNvPr id="21" name="TableStorage"/>
            <p:cNvSpPr/>
            <p:nvPr/>
          </p:nvSpPr>
          <p:spPr bwMode="auto">
            <a:xfrm>
              <a:off x="2590800" y="2717087"/>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Tables</a:t>
              </a:r>
              <a:endParaRPr lang="en-US" sz="1575" dirty="0">
                <a:gradFill>
                  <a:gsLst>
                    <a:gs pos="0">
                      <a:srgbClr val="FFFFFF"/>
                    </a:gs>
                    <a:gs pos="100000">
                      <a:srgbClr val="FFFFFF"/>
                    </a:gs>
                  </a:gsLst>
                  <a:lin ang="5400000" scaled="0"/>
                </a:gra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815" y="3002147"/>
              <a:ext cx="1197658" cy="960370"/>
            </a:xfrm>
            <a:prstGeom prst="rect">
              <a:avLst/>
            </a:prstGeom>
          </p:spPr>
        </p:pic>
      </p:grpSp>
      <p:grpSp>
        <p:nvGrpSpPr>
          <p:cNvPr id="4" name="Group 3"/>
          <p:cNvGrpSpPr/>
          <p:nvPr/>
        </p:nvGrpSpPr>
        <p:grpSpPr>
          <a:xfrm>
            <a:off x="3914400" y="2739374"/>
            <a:ext cx="1947690" cy="1949551"/>
            <a:chOff x="4800600" y="2717090"/>
            <a:chExt cx="1947690" cy="1949551"/>
          </a:xfrm>
        </p:grpSpPr>
        <p:sp>
          <p:nvSpPr>
            <p:cNvPr id="23" name="BlobStorage"/>
            <p:cNvSpPr/>
            <p:nvPr/>
          </p:nvSpPr>
          <p:spPr bwMode="auto">
            <a:xfrm>
              <a:off x="4800600" y="2717090"/>
              <a:ext cx="1947690" cy="1949551"/>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Blobs</a:t>
              </a:r>
              <a:endParaRPr lang="en-US" sz="1575"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5613" y="3002147"/>
              <a:ext cx="1197658" cy="960370"/>
            </a:xfrm>
            <a:prstGeom prst="rect">
              <a:avLst/>
            </a:prstGeom>
          </p:spPr>
        </p:pic>
      </p:grpSp>
      <p:sp useBgFill="1">
        <p:nvSpPr>
          <p:cNvPr id="11" name="Rectangle 10"/>
          <p:cNvSpPr/>
          <p:nvPr/>
        </p:nvSpPr>
        <p:spPr bwMode="auto">
          <a:xfrm>
            <a:off x="-28964" y="4683571"/>
            <a:ext cx="9601200" cy="16832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3" tIns="36013" rIns="36013" bIns="36013" numCol="1" spcCol="0" rtlCol="0" fromWordArt="0" anchor="ctr" anchorCtr="0" forceAA="0" compatLnSpc="1">
            <a:prstTxWarp prst="textNoShape">
              <a:avLst/>
            </a:prstTxWarp>
            <a:noAutofit/>
          </a:bodyPr>
          <a:lstStyle/>
          <a:p>
            <a:pPr algn="ctr" defTabSz="720006"/>
            <a:endParaRPr lang="en-US" sz="1497"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08907" y="243840"/>
            <a:ext cx="8782135" cy="1178400"/>
          </a:xfrm>
        </p:spPr>
        <p:txBody>
          <a:bodyPr/>
          <a:lstStyle/>
          <a:p>
            <a:r>
              <a:rPr lang="en-US" dirty="0"/>
              <a:t>Windows </a:t>
            </a:r>
            <a:r>
              <a:rPr lang="en-US" dirty="0">
                <a:solidFill>
                  <a:srgbClr val="00B0F0"/>
                </a:solidFill>
              </a:rPr>
              <a:t>Azure</a:t>
            </a:r>
            <a:r>
              <a:rPr lang="en-US" dirty="0"/>
              <a:t> Data Management</a:t>
            </a:r>
            <a:br>
              <a:rPr lang="en-US" dirty="0"/>
            </a:br>
            <a:endParaRPr lang="en-US" dirty="0"/>
          </a:p>
        </p:txBody>
      </p:sp>
      <p:grpSp>
        <p:nvGrpSpPr>
          <p:cNvPr id="6" name="Group 5"/>
          <p:cNvGrpSpPr/>
          <p:nvPr/>
        </p:nvGrpSpPr>
        <p:grpSpPr>
          <a:xfrm>
            <a:off x="6053310" y="2739374"/>
            <a:ext cx="1947690" cy="1949551"/>
            <a:chOff x="533558" y="2717089"/>
            <a:chExt cx="1947690" cy="1949551"/>
          </a:xfrm>
        </p:grpSpPr>
        <p:sp>
          <p:nvSpPr>
            <p:cNvPr id="12" name="Rectangle 11"/>
            <p:cNvSpPr/>
            <p:nvPr/>
          </p:nvSpPr>
          <p:spPr bwMode="auto">
            <a:xfrm>
              <a:off x="533558" y="2717089"/>
              <a:ext cx="1947690" cy="1949551"/>
            </a:xfrm>
            <a:prstGeom prst="rect">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33"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6535720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1178400"/>
          </a:xfrm>
        </p:spPr>
        <p:txBody>
          <a:bodyPr/>
          <a:lstStyle/>
          <a:p>
            <a:r>
              <a:rPr lang="en-US" dirty="0"/>
              <a:t>Windows </a:t>
            </a:r>
            <a:r>
              <a:rPr lang="en-US" dirty="0">
                <a:solidFill>
                  <a:srgbClr val="00B0F0"/>
                </a:solidFill>
              </a:rPr>
              <a:t>Azure</a:t>
            </a:r>
            <a:r>
              <a:rPr lang="en-US" dirty="0"/>
              <a:t> </a:t>
            </a:r>
            <a:r>
              <a:rPr lang="en-US" dirty="0" smtClean="0"/>
              <a:t>Queue Storage</a:t>
            </a:r>
            <a:r>
              <a:rPr lang="en-US" dirty="0"/>
              <a:t/>
            </a:r>
            <a:br>
              <a:rPr lang="en-US" dirty="0"/>
            </a:br>
            <a:endParaRPr lang="en-US" dirty="0"/>
          </a:p>
        </p:txBody>
      </p:sp>
      <p:sp>
        <p:nvSpPr>
          <p:cNvPr id="13" name="Text Placeholder 12"/>
          <p:cNvSpPr>
            <a:spLocks noGrp="1"/>
          </p:cNvSpPr>
          <p:nvPr>
            <p:ph sz="quarter" idx="10"/>
          </p:nvPr>
        </p:nvSpPr>
        <p:spPr>
          <a:xfrm>
            <a:off x="3962400" y="2401905"/>
            <a:ext cx="5077492" cy="2041906"/>
          </a:xfrm>
        </p:spPr>
        <p:txBody>
          <a:bodyPr/>
          <a:lstStyle/>
          <a:p>
            <a:pPr marL="0" indent="0">
              <a:buNone/>
            </a:pPr>
            <a:r>
              <a:rPr lang="en-US" dirty="0" smtClean="0">
                <a:solidFill>
                  <a:schemeClr val="accent2"/>
                </a:solidFill>
              </a:rPr>
              <a:t>Reliable Messaging </a:t>
            </a:r>
            <a:r>
              <a:rPr lang="en-US" smtClean="0">
                <a:solidFill>
                  <a:schemeClr val="accent2"/>
                </a:solidFill>
              </a:rPr>
              <a:t>Between Services</a:t>
            </a:r>
            <a:endParaRPr lang="en-US" dirty="0" smtClean="0">
              <a:solidFill>
                <a:schemeClr val="accent2"/>
              </a:solidFill>
            </a:endParaRPr>
          </a:p>
          <a:p>
            <a:r>
              <a:rPr lang="en-US" sz="2000" spc="-40" dirty="0" smtClean="0">
                <a:gradFill>
                  <a:gsLst>
                    <a:gs pos="0">
                      <a:schemeClr val="tx1"/>
                    </a:gs>
                    <a:gs pos="100000">
                      <a:schemeClr val="tx1"/>
                    </a:gs>
                  </a:gsLst>
                  <a:lin ang="5400000" scaled="0"/>
                </a:gradFill>
              </a:rPr>
              <a:t>Short item lease sizes</a:t>
            </a:r>
            <a:endParaRPr lang="en-US" sz="2000" dirty="0"/>
          </a:p>
          <a:p>
            <a:r>
              <a:rPr lang="en-US" sz="2000" spc="-40" dirty="0" smtClean="0">
                <a:gradFill>
                  <a:gsLst>
                    <a:gs pos="0">
                      <a:schemeClr val="tx1"/>
                    </a:gs>
                    <a:gs pos="100000">
                      <a:schemeClr val="tx1"/>
                    </a:gs>
                  </a:gsLst>
                  <a:lin ang="5400000" scaled="0"/>
                </a:gradFill>
              </a:rPr>
              <a:t>Fault tolerant (with worker roles)</a:t>
            </a:r>
            <a:endParaRPr lang="en-US" sz="2000" spc="-40" dirty="0">
              <a:gradFill>
                <a:gsLst>
                  <a:gs pos="0">
                    <a:schemeClr val="tx1"/>
                  </a:gs>
                  <a:gs pos="100000">
                    <a:schemeClr val="tx1"/>
                  </a:gs>
                </a:gsLst>
                <a:lin ang="5400000" scaled="0"/>
              </a:gradFill>
            </a:endParaRPr>
          </a:p>
          <a:p>
            <a:r>
              <a:rPr lang="en-US" sz="2000" spc="-40" dirty="0" smtClean="0">
                <a:gradFill>
                  <a:gsLst>
                    <a:gs pos="0">
                      <a:schemeClr val="tx1"/>
                    </a:gs>
                    <a:gs pos="100000">
                      <a:schemeClr val="tx1"/>
                    </a:gs>
                  </a:gsLst>
                  <a:lin ang="5400000" scaled="0"/>
                </a:gradFill>
              </a:rPr>
              <a:t>5GB per queue</a:t>
            </a:r>
            <a:endParaRPr lang="en-US" sz="2000" spc="-40" dirty="0">
              <a:gradFill>
                <a:gsLst>
                  <a:gs pos="0">
                    <a:schemeClr val="tx1"/>
                  </a:gs>
                  <a:gs pos="100000">
                    <a:schemeClr val="tx1"/>
                  </a:gs>
                </a:gsLst>
                <a:lin ang="5400000" scaled="0"/>
              </a:gradFill>
            </a:endParaRPr>
          </a:p>
          <a:p>
            <a:r>
              <a:rPr lang="en-US" sz="2000" spc="-40" dirty="0">
                <a:gradFill>
                  <a:gsLst>
                    <a:gs pos="0">
                      <a:schemeClr val="tx1"/>
                    </a:gs>
                    <a:gs pos="100000">
                      <a:schemeClr val="tx1"/>
                    </a:gs>
                  </a:gsLst>
                  <a:lin ang="5400000" scaled="0"/>
                </a:gradFill>
              </a:rPr>
              <a:t>REST API</a:t>
            </a:r>
          </a:p>
          <a:p>
            <a:r>
              <a:rPr lang="en-US" sz="2000" spc="-40" dirty="0" smtClean="0">
                <a:gradFill>
                  <a:gsLst>
                    <a:gs pos="0">
                      <a:schemeClr val="tx1"/>
                    </a:gs>
                    <a:gs pos="100000">
                      <a:schemeClr val="tx1"/>
                    </a:gs>
                  </a:gsLst>
                  <a:lin ang="5400000" scaled="0"/>
                </a:gradFill>
              </a:rPr>
              <a:t>Short item lifetime (&lt; 7 days)</a:t>
            </a:r>
            <a:endParaRPr lang="en-US" sz="2000" spc="-40" dirty="0">
              <a:gradFill>
                <a:gsLst>
                  <a:gs pos="0">
                    <a:schemeClr val="tx1"/>
                  </a:gs>
                  <a:gs pos="100000">
                    <a:schemeClr val="tx1"/>
                  </a:gs>
                </a:gsLst>
                <a:lin ang="5400000" scaled="0"/>
              </a:gradFill>
            </a:endParaRPr>
          </a:p>
        </p:txBody>
      </p:sp>
      <p:sp>
        <p:nvSpPr>
          <p:cNvPr id="18" name="Freeform 17"/>
          <p:cNvSpPr>
            <a:spLocks noEditPoints="1"/>
          </p:cNvSpPr>
          <p:nvPr/>
        </p:nvSpPr>
        <p:spPr bwMode="auto">
          <a:xfrm>
            <a:off x="1103034" y="2855715"/>
            <a:ext cx="1927506" cy="1798327"/>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5" tIns="36013" rIns="72025" bIns="36013"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fontAlgn="auto">
              <a:spcBef>
                <a:spcPts val="0"/>
              </a:spcBef>
              <a:spcAft>
                <a:spcPts val="0"/>
              </a:spcAft>
            </a:pPr>
            <a:endParaRPr lang="en-US" sz="1890" dirty="0">
              <a:solidFill>
                <a:srgbClr val="5F5F5F"/>
              </a:solidFill>
            </a:endParaRPr>
          </a:p>
        </p:txBody>
      </p:sp>
      <p:grpSp>
        <p:nvGrpSpPr>
          <p:cNvPr id="6" name="Group 5"/>
          <p:cNvGrpSpPr>
            <a:grpSpLocks noChangeAspect="1"/>
          </p:cNvGrpSpPr>
          <p:nvPr/>
        </p:nvGrpSpPr>
        <p:grpSpPr>
          <a:xfrm>
            <a:off x="408906" y="2371425"/>
            <a:ext cx="3172493" cy="3175524"/>
            <a:chOff x="533558" y="2717089"/>
            <a:chExt cx="1947690" cy="1949551"/>
          </a:xfrm>
        </p:grpSpPr>
        <p:sp>
          <p:nvSpPr>
            <p:cNvPr id="7" name="Rectangle 6"/>
            <p:cNvSpPr/>
            <p:nvPr/>
          </p:nvSpPr>
          <p:spPr bwMode="auto">
            <a:xfrm>
              <a:off x="533558" y="2717089"/>
              <a:ext cx="1947690" cy="1949551"/>
            </a:xfrm>
            <a:prstGeom prst="rect">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8"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4493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 Storage Concepts</a:t>
            </a:r>
            <a:endParaRPr lang="en-US" dirty="0"/>
          </a:p>
        </p:txBody>
      </p:sp>
      <p:pic>
        <p:nvPicPr>
          <p:cNvPr id="4" name="Picture 3"/>
          <p:cNvPicPr>
            <a:picLocks noChangeAspect="1"/>
          </p:cNvPicPr>
          <p:nvPr/>
        </p:nvPicPr>
        <p:blipFill rotWithShape="1">
          <a:blip r:embed="rId2"/>
          <a:srcRect l="12859" t="20758"/>
          <a:stretch/>
        </p:blipFill>
        <p:spPr>
          <a:xfrm>
            <a:off x="1185236" y="2057400"/>
            <a:ext cx="7229475" cy="3781425"/>
          </a:xfrm>
          <a:prstGeom prst="rect">
            <a:avLst/>
          </a:prstGeom>
        </p:spPr>
      </p:pic>
    </p:spTree>
    <p:extLst>
      <p:ext uri="{BB962C8B-B14F-4D97-AF65-F5344CB8AC3E}">
        <p14:creationId xmlns:p14="http://schemas.microsoft.com/office/powerpoint/2010/main" val="362617029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52600" y="2739374"/>
            <a:ext cx="1947690" cy="1949551"/>
            <a:chOff x="2590800" y="2717087"/>
            <a:chExt cx="1947690" cy="1949551"/>
          </a:xfrm>
        </p:grpSpPr>
        <p:sp>
          <p:nvSpPr>
            <p:cNvPr id="21" name="TableStorage"/>
            <p:cNvSpPr/>
            <p:nvPr/>
          </p:nvSpPr>
          <p:spPr bwMode="auto">
            <a:xfrm>
              <a:off x="2590800" y="2717087"/>
              <a:ext cx="1947690" cy="1949551"/>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Tables</a:t>
              </a:r>
              <a:endParaRPr lang="en-US" sz="1575" dirty="0">
                <a:gradFill>
                  <a:gsLst>
                    <a:gs pos="0">
                      <a:srgbClr val="FFFFFF"/>
                    </a:gs>
                    <a:gs pos="100000">
                      <a:srgbClr val="FFFFFF"/>
                    </a:gs>
                  </a:gsLst>
                  <a:lin ang="5400000" scaled="0"/>
                </a:gra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815" y="3002147"/>
              <a:ext cx="1197658" cy="960370"/>
            </a:xfrm>
            <a:prstGeom prst="rect">
              <a:avLst/>
            </a:prstGeom>
          </p:spPr>
        </p:pic>
      </p:grpSp>
      <p:grpSp>
        <p:nvGrpSpPr>
          <p:cNvPr id="4" name="Group 3"/>
          <p:cNvGrpSpPr/>
          <p:nvPr/>
        </p:nvGrpSpPr>
        <p:grpSpPr>
          <a:xfrm>
            <a:off x="3891510" y="2739374"/>
            <a:ext cx="1947690" cy="1949551"/>
            <a:chOff x="4800600" y="2717090"/>
            <a:chExt cx="1947690" cy="1949551"/>
          </a:xfrm>
        </p:grpSpPr>
        <p:sp>
          <p:nvSpPr>
            <p:cNvPr id="23" name="BlobStorage"/>
            <p:cNvSpPr/>
            <p:nvPr/>
          </p:nvSpPr>
          <p:spPr bwMode="auto">
            <a:xfrm>
              <a:off x="4800600" y="2717090"/>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Blobs</a:t>
              </a:r>
              <a:endParaRPr lang="en-US" sz="1575"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5613" y="3002147"/>
              <a:ext cx="1197658" cy="960370"/>
            </a:xfrm>
            <a:prstGeom prst="rect">
              <a:avLst/>
            </a:prstGeom>
          </p:spPr>
        </p:pic>
      </p:grpSp>
      <p:sp>
        <p:nvSpPr>
          <p:cNvPr id="3" name="Title 2"/>
          <p:cNvSpPr>
            <a:spLocks noGrp="1"/>
          </p:cNvSpPr>
          <p:nvPr>
            <p:ph type="title"/>
          </p:nvPr>
        </p:nvSpPr>
        <p:spPr>
          <a:xfrm>
            <a:off x="408907" y="243840"/>
            <a:ext cx="8782135" cy="1178400"/>
          </a:xfrm>
        </p:spPr>
        <p:txBody>
          <a:bodyPr/>
          <a:lstStyle/>
          <a:p>
            <a:r>
              <a:rPr lang="en-US" dirty="0" smtClean="0"/>
              <a:t>Windows </a:t>
            </a:r>
            <a:r>
              <a:rPr lang="en-US" dirty="0" smtClean="0">
                <a:solidFill>
                  <a:srgbClr val="00B0F0"/>
                </a:solidFill>
              </a:rPr>
              <a:t>Azure</a:t>
            </a:r>
            <a:r>
              <a:rPr lang="en-US" dirty="0" smtClean="0"/>
              <a:t> </a:t>
            </a:r>
            <a:r>
              <a:rPr lang="en-US" dirty="0"/>
              <a:t>Data Management</a:t>
            </a:r>
            <a:br>
              <a:rPr lang="en-US" dirty="0"/>
            </a:br>
            <a:endParaRPr lang="en-US" dirty="0"/>
          </a:p>
        </p:txBody>
      </p:sp>
      <p:grpSp>
        <p:nvGrpSpPr>
          <p:cNvPr id="6" name="Group 5"/>
          <p:cNvGrpSpPr/>
          <p:nvPr/>
        </p:nvGrpSpPr>
        <p:grpSpPr>
          <a:xfrm>
            <a:off x="6030420" y="2739374"/>
            <a:ext cx="1947690" cy="1949551"/>
            <a:chOff x="533558" y="2717089"/>
            <a:chExt cx="1947690" cy="1949551"/>
          </a:xfrm>
        </p:grpSpPr>
        <p:sp>
          <p:nvSpPr>
            <p:cNvPr id="12" name="Rectangle 11"/>
            <p:cNvSpPr/>
            <p:nvPr/>
          </p:nvSpPr>
          <p:spPr bwMode="auto">
            <a:xfrm>
              <a:off x="533558" y="2717089"/>
              <a:ext cx="1947690" cy="194955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33"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535967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Loosely Coupled Workflow with Queues</a:t>
            </a:r>
            <a:endParaRPr lang="en-US" dirty="0"/>
          </a:p>
        </p:txBody>
      </p:sp>
      <p:sp>
        <p:nvSpPr>
          <p:cNvPr id="5" name="Rounded Rectangle 4"/>
          <p:cNvSpPr/>
          <p:nvPr/>
        </p:nvSpPr>
        <p:spPr bwMode="auto">
          <a:xfrm>
            <a:off x="457200" y="2792470"/>
            <a:ext cx="1752600" cy="7620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457200" y="4329935"/>
            <a:ext cx="1752600" cy="7620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ounded Rectangle 6"/>
          <p:cNvSpPr/>
          <p:nvPr/>
        </p:nvSpPr>
        <p:spPr bwMode="auto">
          <a:xfrm>
            <a:off x="2819400" y="3429000"/>
            <a:ext cx="3276600" cy="914400"/>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ounded Rectangle 7"/>
          <p:cNvSpPr/>
          <p:nvPr/>
        </p:nvSpPr>
        <p:spPr bwMode="auto">
          <a:xfrm>
            <a:off x="7086600" y="1255005"/>
            <a:ext cx="2104442" cy="76200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Rounded Rectangle 8"/>
          <p:cNvSpPr/>
          <p:nvPr/>
        </p:nvSpPr>
        <p:spPr bwMode="auto">
          <a:xfrm>
            <a:off x="7086600" y="2792470"/>
            <a:ext cx="2104442" cy="76200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Rounded Rectangle 9"/>
          <p:cNvSpPr/>
          <p:nvPr/>
        </p:nvSpPr>
        <p:spPr bwMode="auto">
          <a:xfrm>
            <a:off x="7086600" y="4329935"/>
            <a:ext cx="2104442" cy="76200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ounded Rectangle 10"/>
          <p:cNvSpPr/>
          <p:nvPr/>
        </p:nvSpPr>
        <p:spPr bwMode="auto">
          <a:xfrm>
            <a:off x="7086600" y="5867400"/>
            <a:ext cx="2104442" cy="76200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5" name="Straight Arrow Connector 14"/>
          <p:cNvCxnSpPr>
            <a:stCxn id="5" idx="3"/>
            <a:endCxn id="7" idx="1"/>
          </p:cNvCxnSpPr>
          <p:nvPr/>
        </p:nvCxnSpPr>
        <p:spPr>
          <a:xfrm>
            <a:off x="2209800" y="3173470"/>
            <a:ext cx="609600" cy="712730"/>
          </a:xfrm>
          <a:prstGeom prst="straightConnector1">
            <a:avLst/>
          </a:prstGeom>
          <a:ln w="444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 idx="1"/>
          </p:cNvCxnSpPr>
          <p:nvPr/>
        </p:nvCxnSpPr>
        <p:spPr>
          <a:xfrm flipV="1">
            <a:off x="2209800" y="3886200"/>
            <a:ext cx="609600" cy="824735"/>
          </a:xfrm>
          <a:prstGeom prst="straightConnector1">
            <a:avLst/>
          </a:prstGeom>
          <a:ln w="444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9" idx="1"/>
          </p:cNvCxnSpPr>
          <p:nvPr/>
        </p:nvCxnSpPr>
        <p:spPr>
          <a:xfrm flipV="1">
            <a:off x="6096000" y="3173470"/>
            <a:ext cx="990600" cy="712730"/>
          </a:xfrm>
          <a:prstGeom prst="straightConnector1">
            <a:avLst/>
          </a:prstGeom>
          <a:ln w="444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a:endCxn id="10" idx="1"/>
          </p:cNvCxnSpPr>
          <p:nvPr/>
        </p:nvCxnSpPr>
        <p:spPr>
          <a:xfrm>
            <a:off x="6096000" y="3886200"/>
            <a:ext cx="990600" cy="824735"/>
          </a:xfrm>
          <a:prstGeom prst="straightConnector1">
            <a:avLst/>
          </a:prstGeom>
          <a:ln w="444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11" idx="1"/>
          </p:cNvCxnSpPr>
          <p:nvPr/>
        </p:nvCxnSpPr>
        <p:spPr>
          <a:xfrm>
            <a:off x="6096000" y="3886200"/>
            <a:ext cx="990600" cy="2362200"/>
          </a:xfrm>
          <a:prstGeom prst="straightConnector1">
            <a:avLst/>
          </a:prstGeom>
          <a:ln w="444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8" idx="1"/>
          </p:cNvCxnSpPr>
          <p:nvPr/>
        </p:nvCxnSpPr>
        <p:spPr>
          <a:xfrm flipV="1">
            <a:off x="6096000" y="1636005"/>
            <a:ext cx="990600" cy="2250195"/>
          </a:xfrm>
          <a:prstGeom prst="straightConnector1">
            <a:avLst/>
          </a:prstGeom>
          <a:ln w="444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09600" y="4537810"/>
            <a:ext cx="14478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Web Role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34" name="TextBox 33"/>
          <p:cNvSpPr txBox="1"/>
          <p:nvPr/>
        </p:nvSpPr>
        <p:spPr>
          <a:xfrm>
            <a:off x="609600" y="3000345"/>
            <a:ext cx="14478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Web Role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35" name="TextBox 34"/>
          <p:cNvSpPr txBox="1"/>
          <p:nvPr/>
        </p:nvSpPr>
        <p:spPr>
          <a:xfrm>
            <a:off x="3962400" y="3713075"/>
            <a:ext cx="14478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Queue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36" name="TextBox 35"/>
          <p:cNvSpPr txBox="1"/>
          <p:nvPr/>
        </p:nvSpPr>
        <p:spPr>
          <a:xfrm>
            <a:off x="7273407" y="4537809"/>
            <a:ext cx="17526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Worker Role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41" name="TextBox 40"/>
          <p:cNvSpPr txBox="1"/>
          <p:nvPr/>
        </p:nvSpPr>
        <p:spPr>
          <a:xfrm>
            <a:off x="7273407" y="6075275"/>
            <a:ext cx="17526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Worker Role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42" name="TextBox 41"/>
          <p:cNvSpPr txBox="1"/>
          <p:nvPr/>
        </p:nvSpPr>
        <p:spPr>
          <a:xfrm>
            <a:off x="7239000" y="3003226"/>
            <a:ext cx="17526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Worker Role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43" name="TextBox 42"/>
          <p:cNvSpPr txBox="1"/>
          <p:nvPr/>
        </p:nvSpPr>
        <p:spPr>
          <a:xfrm>
            <a:off x="7239000" y="1435380"/>
            <a:ext cx="1752600" cy="346249"/>
          </a:xfrm>
          <a:prstGeom prst="rect">
            <a:avLst/>
          </a:prstGeom>
          <a:noFill/>
        </p:spPr>
        <p:txBody>
          <a:bodyPr wrap="square" lIns="0" tIns="0" rIns="0" bIns="0" rtlCol="0">
            <a:spAutoFit/>
          </a:bodyPr>
          <a:lstStyle/>
          <a:p>
            <a:pPr>
              <a:lnSpc>
                <a:spcPct val="90000"/>
              </a:lnSpc>
              <a:spcBef>
                <a:spcPct val="20000"/>
              </a:spcBef>
              <a:buSzPct val="80000"/>
            </a:pPr>
            <a:r>
              <a:rPr lang="en-US" sz="2500" dirty="0" smtClea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Worker Role</a:t>
            </a:r>
            <a:endParaRPr lang="en-US" sz="25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117655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Queue Operations</a:t>
            </a:r>
            <a:endParaRPr lang="en-US" dirty="0"/>
          </a:p>
        </p:txBody>
      </p:sp>
      <p:sp>
        <p:nvSpPr>
          <p:cNvPr id="3" name="Text Placeholder 2"/>
          <p:cNvSpPr>
            <a:spLocks noGrp="1"/>
          </p:cNvSpPr>
          <p:nvPr>
            <p:ph sz="quarter" idx="10"/>
          </p:nvPr>
        </p:nvSpPr>
        <p:spPr>
          <a:xfrm>
            <a:off x="408908" y="1561254"/>
            <a:ext cx="8787386" cy="2622256"/>
          </a:xfrm>
        </p:spPr>
        <p:txBody>
          <a:bodyPr/>
          <a:lstStyle/>
          <a:p>
            <a:pPr marL="459701" indent="-457200">
              <a:buFont typeface="Arial" panose="020B0604020202020204" pitchFamily="34" charset="0"/>
              <a:buChar char="•"/>
            </a:pPr>
            <a:r>
              <a:rPr lang="en-US" sz="2400" b="1" dirty="0" err="1" smtClean="0"/>
              <a:t>PutMessage</a:t>
            </a:r>
            <a:r>
              <a:rPr lang="en-US" sz="2400" b="1" dirty="0" smtClean="0"/>
              <a:t> </a:t>
            </a:r>
            <a:r>
              <a:rPr lang="en-US" sz="2400" dirty="0" smtClean="0"/>
              <a:t>– Adds message to the queue</a:t>
            </a:r>
          </a:p>
          <a:p>
            <a:pPr marL="459701" indent="-457200">
              <a:buFont typeface="Arial" panose="020B0604020202020204" pitchFamily="34" charset="0"/>
              <a:buChar char="•"/>
            </a:pPr>
            <a:r>
              <a:rPr lang="en-US" sz="2400" b="1" dirty="0" err="1" smtClean="0"/>
              <a:t>GetMessages</a:t>
            </a:r>
            <a:r>
              <a:rPr lang="en-US" sz="2400" dirty="0" smtClean="0"/>
              <a:t> – Reads messages from the queue, makes messages invisible to other consumers</a:t>
            </a:r>
          </a:p>
          <a:p>
            <a:pPr marL="459701" indent="-457200">
              <a:buFont typeface="Arial" panose="020B0604020202020204" pitchFamily="34" charset="0"/>
              <a:buChar char="•"/>
            </a:pPr>
            <a:r>
              <a:rPr lang="en-US" sz="2400" b="1" dirty="0" err="1" smtClean="0"/>
              <a:t>PeekMessages</a:t>
            </a:r>
            <a:r>
              <a:rPr lang="en-US" sz="2400" b="1" dirty="0" smtClean="0"/>
              <a:t> </a:t>
            </a:r>
            <a:r>
              <a:rPr lang="en-US" sz="2400" dirty="0" smtClean="0"/>
              <a:t>– Reads one or more messages from the front of the queue without hiding them</a:t>
            </a:r>
          </a:p>
          <a:p>
            <a:pPr marL="459701" indent="-457200">
              <a:buFont typeface="Arial" panose="020B0604020202020204" pitchFamily="34" charset="0"/>
              <a:buChar char="•"/>
            </a:pPr>
            <a:r>
              <a:rPr lang="en-US" sz="2400" b="1" dirty="0" err="1" smtClean="0"/>
              <a:t>DeleteMessage</a:t>
            </a:r>
            <a:r>
              <a:rPr lang="en-US" sz="2400" dirty="0" smtClean="0"/>
              <a:t> – Permanently deletes messages</a:t>
            </a:r>
          </a:p>
          <a:p>
            <a:pPr marL="459701" indent="-457200">
              <a:buFont typeface="Arial" panose="020B0604020202020204" pitchFamily="34" charset="0"/>
              <a:buChar char="•"/>
            </a:pPr>
            <a:r>
              <a:rPr lang="en-US" sz="2400" b="1" dirty="0" err="1" smtClean="0"/>
              <a:t>UpdateMessage</a:t>
            </a:r>
            <a:r>
              <a:rPr lang="en-US" sz="2400" dirty="0" smtClean="0"/>
              <a:t> – Updates content, visibility, or timeout</a:t>
            </a:r>
            <a:endParaRPr lang="en-US" sz="2400" dirty="0"/>
          </a:p>
        </p:txBody>
      </p:sp>
    </p:spTree>
    <p:extLst>
      <p:ext uri="{BB962C8B-B14F-4D97-AF65-F5344CB8AC3E}">
        <p14:creationId xmlns:p14="http://schemas.microsoft.com/office/powerpoint/2010/main" val="113995910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 Naming Rules</a:t>
            </a:r>
            <a:endParaRPr lang="en-US" dirty="0"/>
          </a:p>
        </p:txBody>
      </p:sp>
      <p:sp>
        <p:nvSpPr>
          <p:cNvPr id="3" name="Text Placeholder 2"/>
          <p:cNvSpPr>
            <a:spLocks noGrp="1"/>
          </p:cNvSpPr>
          <p:nvPr>
            <p:ph sz="quarter" idx="10"/>
          </p:nvPr>
        </p:nvSpPr>
        <p:spPr/>
        <p:txBody>
          <a:bodyPr/>
          <a:lstStyle/>
          <a:p>
            <a:pPr marL="457200" indent="-4572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Valid DNS name</a:t>
            </a:r>
          </a:p>
          <a:p>
            <a:pPr marL="457200" indent="-4572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Between 3 and 63 characters</a:t>
            </a:r>
          </a:p>
          <a:p>
            <a:pPr marL="457200" indent="-4572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Letters, numbers, and dash (-) only</a:t>
            </a:r>
          </a:p>
          <a:p>
            <a:pPr marL="457200" indent="-4572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All lowercase</a:t>
            </a:r>
          </a:p>
          <a:p>
            <a:pPr marL="457200" indent="-457200">
              <a:buFont typeface="Arial" panose="020B0604020202020204" pitchFamily="34" charset="0"/>
              <a:buChar char="•"/>
            </a:pPr>
            <a:r>
              <a:rPr lang="en-US" dirty="0" smtClean="0">
                <a:latin typeface="Segoe UI Light" panose="020B0502040204020203" pitchFamily="34" charset="0"/>
                <a:cs typeface="Segoe UI Light" panose="020B0502040204020203" pitchFamily="34" charset="0"/>
              </a:rPr>
              <a:t>Must start with a letter or number</a:t>
            </a:r>
          </a:p>
          <a:p>
            <a:pPr marL="457200" indent="-457200">
              <a:buFont typeface="Arial" panose="020B0604020202020204" pitchFamily="34" charset="0"/>
              <a:buChar char="•"/>
            </a:pPr>
            <a:endParaRPr lang="en-US" dirty="0" smtClean="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n-US" dirty="0" smtClean="0">
              <a:latin typeface="Segoe UI Light" panose="020B0502040204020203" pitchFamily="34" charset="0"/>
              <a:cs typeface="Segoe UI Light" panose="020B0502040204020203" pitchFamily="34" charset="0"/>
            </a:endParaRPr>
          </a:p>
          <a:p>
            <a:pPr marL="457200" indent="-45720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2154729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Account </a:t>
            </a:r>
            <a:r>
              <a:rPr lang="en-US" dirty="0" smtClean="0">
                <a:solidFill>
                  <a:srgbClr val="00B0F0"/>
                </a:solidFill>
              </a:rPr>
              <a:t>Best Practices</a:t>
            </a:r>
            <a:endParaRPr lang="en-US" dirty="0">
              <a:solidFill>
                <a:srgbClr val="00B0F0"/>
              </a:solidFill>
            </a:endParaRPr>
          </a:p>
        </p:txBody>
      </p:sp>
      <p:sp>
        <p:nvSpPr>
          <p:cNvPr id="3" name="Text Placeholder 2"/>
          <p:cNvSpPr>
            <a:spLocks noGrp="1"/>
          </p:cNvSpPr>
          <p:nvPr>
            <p:ph sz="quarter" idx="10"/>
          </p:nvPr>
        </p:nvSpPr>
        <p:spPr/>
        <p:txBody>
          <a:bodyPr/>
          <a:lstStyle/>
          <a:p>
            <a:pPr marL="457200" indent="-457200">
              <a:buFont typeface="Arial" panose="020B0604020202020204" pitchFamily="34" charset="0"/>
              <a:buChar char="•"/>
            </a:pPr>
            <a:r>
              <a:rPr lang="en-US" dirty="0" smtClean="0"/>
              <a:t>Protect production storage keys as they are the keys to the kingdom</a:t>
            </a:r>
          </a:p>
          <a:p>
            <a:pPr marL="457200" indent="-457200">
              <a:buFont typeface="Arial" panose="020B0604020202020204" pitchFamily="34" charset="0"/>
              <a:buChar char="•"/>
            </a:pPr>
            <a:r>
              <a:rPr lang="en-US" dirty="0" smtClean="0"/>
              <a:t>Create a separate storage account for diagnostics and logging so those account keys can be shared with prod support developers</a:t>
            </a:r>
          </a:p>
          <a:p>
            <a:pPr marL="457200" indent="-457200">
              <a:buFont typeface="Arial" panose="020B0604020202020204" pitchFamily="34" charset="0"/>
              <a:buChar char="•"/>
            </a:pPr>
            <a:r>
              <a:rPr lang="en-US" dirty="0" smtClean="0"/>
              <a:t>Create additional storage accounts for high traffic queues or blobs to ensure maximum performance</a:t>
            </a:r>
            <a:endParaRPr lang="en-US" dirty="0"/>
          </a:p>
        </p:txBody>
      </p:sp>
    </p:spTree>
    <p:extLst>
      <p:ext uri="{BB962C8B-B14F-4D97-AF65-F5344CB8AC3E}">
        <p14:creationId xmlns:p14="http://schemas.microsoft.com/office/powerpoint/2010/main" val="97750920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09533" y="3094883"/>
            <a:ext cx="8782135" cy="872868"/>
          </a:xfrm>
        </p:spPr>
        <p:txBody>
          <a:bodyPr/>
          <a:lstStyle/>
          <a:p>
            <a:pPr algn="ctr"/>
            <a:r>
              <a:rPr lang="en-US" sz="6302" dirty="0" smtClean="0">
                <a:solidFill>
                  <a:srgbClr val="00B0F0"/>
                </a:solidFill>
              </a:rPr>
              <a:t>Questions</a:t>
            </a:r>
            <a:r>
              <a:rPr lang="en-US" sz="6302" dirty="0" smtClean="0"/>
              <a:t>?</a:t>
            </a:r>
            <a:endParaRPr lang="en-US" sz="6302" dirty="0"/>
          </a:p>
        </p:txBody>
      </p:sp>
    </p:spTree>
    <p:extLst>
      <p:ext uri="{BB962C8B-B14F-4D97-AF65-F5344CB8AC3E}">
        <p14:creationId xmlns:p14="http://schemas.microsoft.com/office/powerpoint/2010/main" val="233395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a:t>
            </a:r>
            <a:r>
              <a:rPr lang="en-US" dirty="0" smtClean="0">
                <a:solidFill>
                  <a:srgbClr val="00B0F0"/>
                </a:solidFill>
              </a:rPr>
              <a:t>Azure</a:t>
            </a:r>
            <a:r>
              <a:rPr lang="en-US" dirty="0" smtClean="0"/>
              <a:t> Table Storage</a:t>
            </a:r>
            <a:endParaRPr lang="en-US" dirty="0"/>
          </a:p>
        </p:txBody>
      </p:sp>
      <p:sp>
        <p:nvSpPr>
          <p:cNvPr id="6" name="Text Placeholder 5"/>
          <p:cNvSpPr>
            <a:spLocks noGrp="1"/>
          </p:cNvSpPr>
          <p:nvPr>
            <p:ph sz="quarter" idx="10"/>
          </p:nvPr>
        </p:nvSpPr>
        <p:spPr>
          <a:xfrm>
            <a:off x="408908" y="1561254"/>
            <a:ext cx="8787386" cy="2544543"/>
          </a:xfrm>
        </p:spPr>
        <p:txBody>
          <a:bodyPr/>
          <a:lstStyle/>
          <a:p>
            <a:r>
              <a:rPr lang="en-US" sz="2800" dirty="0" err="1" smtClean="0">
                <a:solidFill>
                  <a:schemeClr val="tx2">
                    <a:alpha val="99000"/>
                  </a:schemeClr>
                </a:solidFill>
                <a:latin typeface="Segoe UI Light" panose="020B0502040204020203" pitchFamily="34" charset="0"/>
                <a:cs typeface="Segoe UI Light" panose="020B0502040204020203" pitchFamily="34" charset="0"/>
              </a:rPr>
              <a:t>NoSQL</a:t>
            </a:r>
            <a:r>
              <a:rPr lang="en-US" sz="2800" dirty="0" smtClean="0">
                <a:solidFill>
                  <a:schemeClr val="tx2">
                    <a:alpha val="99000"/>
                  </a:schemeClr>
                </a:solidFill>
                <a:latin typeface="Segoe UI Light" panose="020B0502040204020203" pitchFamily="34" charset="0"/>
                <a:cs typeface="Segoe UI Light" panose="020B0502040204020203" pitchFamily="34" charset="0"/>
              </a:rPr>
              <a:t> Data Storage</a:t>
            </a:r>
          </a:p>
          <a:p>
            <a:pPr lvl="1"/>
            <a:r>
              <a:rPr lang="en-US" sz="2485" dirty="0" smtClean="0">
                <a:latin typeface="Segoe UI Light" panose="020B0502040204020203" pitchFamily="34" charset="0"/>
                <a:cs typeface="Segoe UI Light" panose="020B0502040204020203" pitchFamily="34" charset="0"/>
              </a:rPr>
              <a:t>Fully </a:t>
            </a:r>
            <a:r>
              <a:rPr lang="en-US" sz="2485" dirty="0">
                <a:latin typeface="Segoe UI Light" panose="020B0502040204020203" pitchFamily="34" charset="0"/>
                <a:cs typeface="Segoe UI Light" panose="020B0502040204020203" pitchFamily="34" charset="0"/>
              </a:rPr>
              <a:t>managed PaaS</a:t>
            </a:r>
          </a:p>
          <a:p>
            <a:pPr lvl="1"/>
            <a:r>
              <a:rPr lang="en-US" sz="2485" dirty="0">
                <a:latin typeface="Segoe UI Light" panose="020B0502040204020203" pitchFamily="34" charset="0"/>
                <a:cs typeface="Segoe UI Light" panose="020B0502040204020203" pitchFamily="34" charset="0"/>
              </a:rPr>
              <a:t>Key-value</a:t>
            </a:r>
          </a:p>
          <a:p>
            <a:pPr lvl="1"/>
            <a:r>
              <a:rPr lang="en-US" sz="2485" dirty="0">
                <a:latin typeface="Segoe UI Light" panose="020B0502040204020203" pitchFamily="34" charset="0"/>
                <a:cs typeface="Segoe UI Light" panose="020B0502040204020203" pitchFamily="34" charset="0"/>
              </a:rPr>
              <a:t>Hierarchical</a:t>
            </a:r>
          </a:p>
          <a:p>
            <a:pPr lvl="1"/>
            <a:r>
              <a:rPr lang="en-US" sz="2485" dirty="0">
                <a:latin typeface="Segoe UI Light" panose="020B0502040204020203" pitchFamily="34" charset="0"/>
                <a:cs typeface="Segoe UI Light" panose="020B0502040204020203" pitchFamily="34" charset="0"/>
              </a:rPr>
              <a:t>REST API</a:t>
            </a:r>
          </a:p>
          <a:p>
            <a:pPr lvl="1"/>
            <a:r>
              <a:rPr lang="en-US" sz="2485" dirty="0">
                <a:latin typeface="Segoe UI Light" panose="020B0502040204020203" pitchFamily="34" charset="0"/>
                <a:cs typeface="Segoe UI Light" panose="020B0502040204020203" pitchFamily="34" charset="0"/>
              </a:rPr>
              <a:t>Geo replication</a:t>
            </a:r>
          </a:p>
        </p:txBody>
      </p:sp>
      <p:grpSp>
        <p:nvGrpSpPr>
          <p:cNvPr id="10" name="Group 9"/>
          <p:cNvGrpSpPr/>
          <p:nvPr/>
        </p:nvGrpSpPr>
        <p:grpSpPr>
          <a:xfrm>
            <a:off x="3976031" y="2292074"/>
            <a:ext cx="5156107" cy="3457892"/>
            <a:chOff x="5648328" y="2098314"/>
            <a:chExt cx="5945017" cy="3986967"/>
          </a:xfrm>
        </p:grpSpPr>
        <p:sp>
          <p:nvSpPr>
            <p:cNvPr id="32" name="Rectangle 31"/>
            <p:cNvSpPr/>
            <p:nvPr/>
          </p:nvSpPr>
          <p:spPr bwMode="auto">
            <a:xfrm>
              <a:off x="6272646" y="2594129"/>
              <a:ext cx="5060309" cy="28857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72028" rIns="72025" bIns="36012" numCol="1" rtlCol="0" anchor="t" anchorCtr="0" compatLnSpc="1">
              <a:prstTxWarp prst="textNoShape">
                <a:avLst/>
              </a:prstTxWarp>
            </a:bodyPr>
            <a:lstStyle/>
            <a:p>
              <a:pPr algn="ctr" defTabSz="719976"/>
              <a:r>
                <a:rPr lang="en-US" sz="1890" dirty="0">
                  <a:solidFill>
                    <a:srgbClr val="FFFFFF">
                      <a:alpha val="99000"/>
                    </a:srgbClr>
                  </a:solidFill>
                </a:rPr>
                <a:t>Storage Account: MovieData</a:t>
              </a:r>
            </a:p>
          </p:txBody>
        </p:sp>
        <p:sp>
          <p:nvSpPr>
            <p:cNvPr id="43" name="Rectangle 42"/>
            <p:cNvSpPr/>
            <p:nvPr/>
          </p:nvSpPr>
          <p:spPr bwMode="auto">
            <a:xfrm>
              <a:off x="7257370" y="3547760"/>
              <a:ext cx="2235902" cy="1686296"/>
            </a:xfrm>
            <a:prstGeom prst="rect">
              <a:avLst/>
            </a:prstGeom>
            <a:solidFill>
              <a:schemeClr val="accent6"/>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Star Wars</a:t>
              </a:r>
            </a:p>
            <a:p>
              <a:pPr defTabSz="719976"/>
              <a:r>
                <a:rPr lang="en-US" sz="1575" dirty="0">
                  <a:gradFill>
                    <a:gsLst>
                      <a:gs pos="0">
                        <a:srgbClr val="FFFFFF"/>
                      </a:gs>
                      <a:gs pos="100000">
                        <a:srgbClr val="FFFFFF"/>
                      </a:gs>
                    </a:gsLst>
                    <a:lin ang="5400000" scaled="0"/>
                  </a:gradFill>
                </a:rPr>
                <a:t>Matrix</a:t>
              </a:r>
            </a:p>
            <a:p>
              <a:pPr defTabSz="719976"/>
              <a:r>
                <a:rPr lang="en-US" sz="1575" dirty="0">
                  <a:gradFill>
                    <a:gsLst>
                      <a:gs pos="0">
                        <a:srgbClr val="FFFFFF"/>
                      </a:gs>
                      <a:gs pos="100000">
                        <a:srgbClr val="FFFFFF"/>
                      </a:gs>
                    </a:gsLst>
                    <a:lin ang="5400000" scaled="0"/>
                  </a:gradFill>
                </a:rPr>
                <a:t>Fan Boys</a:t>
              </a:r>
            </a:p>
          </p:txBody>
        </p:sp>
        <p:sp>
          <p:nvSpPr>
            <p:cNvPr id="44" name="Rectangle 43"/>
            <p:cNvSpPr/>
            <p:nvPr/>
          </p:nvSpPr>
          <p:spPr bwMode="auto">
            <a:xfrm>
              <a:off x="7257370" y="3244938"/>
              <a:ext cx="2235902" cy="302821"/>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2025" tIns="36012" rIns="72025" bIns="36012" numCol="1" rtlCol="0" anchor="ctr" anchorCtr="0" compatLnSpc="1">
              <a:prstTxWarp prst="textNoShape">
                <a:avLst/>
              </a:prstTxWarp>
            </a:bodyPr>
            <a:lstStyle/>
            <a:p>
              <a:pPr defTabSz="719976" fontAlgn="auto">
                <a:spcBef>
                  <a:spcPts val="0"/>
                </a:spcBef>
                <a:spcAft>
                  <a:spcPts val="0"/>
                </a:spcAft>
              </a:pPr>
              <a:r>
                <a:rPr lang="en-US" sz="1260" dirty="0">
                  <a:gradFill>
                    <a:gsLst>
                      <a:gs pos="0">
                        <a:srgbClr val="5F5F5F"/>
                      </a:gs>
                      <a:gs pos="100000">
                        <a:srgbClr val="5F5F5F"/>
                      </a:gs>
                    </a:gsLst>
                    <a:lin ang="5400000" scaled="0"/>
                  </a:gradFill>
                </a:rPr>
                <a:t>Table Name: Movies</a:t>
              </a:r>
            </a:p>
          </p:txBody>
        </p:sp>
        <p:sp>
          <p:nvSpPr>
            <p:cNvPr id="41" name="Rounded Rectangle 40"/>
            <p:cNvSpPr/>
            <p:nvPr/>
          </p:nvSpPr>
          <p:spPr bwMode="auto">
            <a:xfrm>
              <a:off x="5648328" y="5468532"/>
              <a:ext cx="1587831" cy="616749"/>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Entity</a:t>
              </a:r>
            </a:p>
          </p:txBody>
        </p:sp>
        <p:sp>
          <p:nvSpPr>
            <p:cNvPr id="42" name="Right Arrow 41"/>
            <p:cNvSpPr/>
            <p:nvPr/>
          </p:nvSpPr>
          <p:spPr bwMode="auto">
            <a:xfrm rot="18272846">
              <a:off x="7040274" y="5253024"/>
              <a:ext cx="438016" cy="204142"/>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endParaRPr lang="en-US" sz="1575" dirty="0">
                <a:gradFill>
                  <a:gsLst>
                    <a:gs pos="0">
                      <a:srgbClr val="FFFFFF"/>
                    </a:gs>
                    <a:gs pos="100000">
                      <a:srgbClr val="FFFFFF"/>
                    </a:gs>
                  </a:gsLst>
                  <a:lin ang="5400000" scaled="0"/>
                </a:gradFill>
              </a:endParaRPr>
            </a:p>
          </p:txBody>
        </p:sp>
        <p:sp>
          <p:nvSpPr>
            <p:cNvPr id="39" name="Rounded Rectangle 38"/>
            <p:cNvSpPr/>
            <p:nvPr/>
          </p:nvSpPr>
          <p:spPr bwMode="auto">
            <a:xfrm>
              <a:off x="9838846" y="3510182"/>
              <a:ext cx="1185019" cy="419102"/>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Table</a:t>
              </a:r>
            </a:p>
          </p:txBody>
        </p:sp>
        <p:sp>
          <p:nvSpPr>
            <p:cNvPr id="40" name="Right Arrow 39"/>
            <p:cNvSpPr/>
            <p:nvPr/>
          </p:nvSpPr>
          <p:spPr bwMode="auto">
            <a:xfrm rot="8475026">
              <a:off x="9508044" y="3889196"/>
              <a:ext cx="402570" cy="200310"/>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endParaRPr lang="en-US" sz="1575" dirty="0">
                <a:gradFill>
                  <a:gsLst>
                    <a:gs pos="0">
                      <a:srgbClr val="FFFFFF"/>
                    </a:gs>
                    <a:gs pos="100000">
                      <a:srgbClr val="FFFFFF"/>
                    </a:gs>
                  </a:gsLst>
                  <a:lin ang="5400000" scaled="0"/>
                </a:gradFill>
              </a:endParaRPr>
            </a:p>
          </p:txBody>
        </p:sp>
        <p:sp>
          <p:nvSpPr>
            <p:cNvPr id="37" name="Rounded Rectangle 36"/>
            <p:cNvSpPr/>
            <p:nvPr/>
          </p:nvSpPr>
          <p:spPr bwMode="auto">
            <a:xfrm>
              <a:off x="10005511" y="2098314"/>
              <a:ext cx="1587834" cy="463373"/>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Account</a:t>
              </a:r>
            </a:p>
          </p:txBody>
        </p:sp>
        <p:sp>
          <p:nvSpPr>
            <p:cNvPr id="38" name="Right Arrow 37"/>
            <p:cNvSpPr/>
            <p:nvPr/>
          </p:nvSpPr>
          <p:spPr bwMode="auto">
            <a:xfrm rot="8086943">
              <a:off x="9771475" y="2528247"/>
              <a:ext cx="315045" cy="239878"/>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endParaRPr lang="en-US" sz="1575" dirty="0">
                <a:gradFill>
                  <a:gsLst>
                    <a:gs pos="0">
                      <a:srgbClr val="FFFFFF"/>
                    </a:gs>
                    <a:gs pos="100000">
                      <a:srgbClr val="FFFFFF"/>
                    </a:gs>
                  </a:gsLst>
                  <a:lin ang="5400000" scaled="0"/>
                </a:gradFill>
              </a:endParaRPr>
            </a:p>
          </p:txBody>
        </p:sp>
        <p:sp>
          <p:nvSpPr>
            <p:cNvPr id="7" name="Oval 6"/>
            <p:cNvSpPr/>
            <p:nvPr/>
          </p:nvSpPr>
          <p:spPr bwMode="auto">
            <a:xfrm>
              <a:off x="7191375" y="5153025"/>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4" tIns="36014" rIns="36014" bIns="36014" numCol="1" spcCol="0" rtlCol="0" fromWordArt="0" anchor="ctr" anchorCtr="0" forceAA="0" compatLnSpc="1">
              <a:prstTxWarp prst="textNoShape">
                <a:avLst/>
              </a:prstTxWarp>
              <a:noAutofit/>
            </a:bodyPr>
            <a:lstStyle/>
            <a:p>
              <a:pPr algn="ctr" defTabSz="720036"/>
              <a:endParaRPr lang="en-US" sz="1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9466262" y="3943350"/>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4" tIns="36014" rIns="36014" bIns="36014" numCol="1" spcCol="0" rtlCol="0" fromWordArt="0" anchor="ctr" anchorCtr="0" forceAA="0" compatLnSpc="1">
              <a:prstTxWarp prst="textNoShape">
                <a:avLst/>
              </a:prstTxWarp>
              <a:noAutofit/>
            </a:bodyPr>
            <a:lstStyle/>
            <a:p>
              <a:pPr algn="ctr" defTabSz="720036"/>
              <a:endParaRPr lang="en-US" sz="1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9761537" y="2562225"/>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4" tIns="36014" rIns="36014" bIns="36014" numCol="1" spcCol="0" rtlCol="0" fromWordArt="0" anchor="ctr" anchorCtr="0" forceAA="0" compatLnSpc="1">
              <a:prstTxWarp prst="textNoShape">
                <a:avLst/>
              </a:prstTxWarp>
              <a:noAutofit/>
            </a:bodyPr>
            <a:lstStyle/>
            <a:p>
              <a:pPr algn="ctr" defTabSz="720036"/>
              <a:endParaRPr lang="en-US" sz="1497"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747826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Storage Concepts</a:t>
            </a:r>
            <a:br>
              <a:rPr lang="en-US" smtClean="0"/>
            </a:br>
            <a:endParaRPr lang="en-US" dirty="0"/>
          </a:p>
        </p:txBody>
      </p:sp>
      <p:grpSp>
        <p:nvGrpSpPr>
          <p:cNvPr id="3" name="Group 2"/>
          <p:cNvGrpSpPr/>
          <p:nvPr/>
        </p:nvGrpSpPr>
        <p:grpSpPr>
          <a:xfrm>
            <a:off x="1250226" y="1933065"/>
            <a:ext cx="7100750" cy="4063071"/>
            <a:chOff x="519114" y="1446213"/>
            <a:chExt cx="7279186" cy="4297682"/>
          </a:xfrm>
        </p:grpSpPr>
        <p:grpSp>
          <p:nvGrpSpPr>
            <p:cNvPr id="45" name="Group 4"/>
            <p:cNvGrpSpPr/>
            <p:nvPr/>
          </p:nvGrpSpPr>
          <p:grpSpPr>
            <a:xfrm>
              <a:off x="5597591" y="1446213"/>
              <a:ext cx="2200709"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28" tIns="196076" rIns="196076" bIns="196076" numCol="1" spcCol="1270" anchor="t" anchorCtr="0">
                <a:noAutofit/>
              </a:bodyPr>
              <a:lstStyle/>
              <a:p>
                <a:pPr defTabSz="1225362" fontAlgn="auto">
                  <a:lnSpc>
                    <a:spcPct val="90000"/>
                  </a:lnSpc>
                  <a:spcAft>
                    <a:spcPct val="35000"/>
                  </a:spcAft>
                </a:pPr>
                <a:r>
                  <a:rPr lang="en-US" sz="2206" dirty="0">
                    <a:solidFill>
                      <a:srgbClr val="595959">
                        <a:alpha val="98824"/>
                      </a:srgbClr>
                    </a:solidFill>
                    <a:latin typeface="Segoe UI Light" pitchFamily="34" charset="0"/>
                  </a:rPr>
                  <a:t>Entity</a:t>
                </a:r>
              </a:p>
            </p:txBody>
          </p:sp>
        </p:grpSp>
        <p:grpSp>
          <p:nvGrpSpPr>
            <p:cNvPr id="48" name="Group 5"/>
            <p:cNvGrpSpPr/>
            <p:nvPr/>
          </p:nvGrpSpPr>
          <p:grpSpPr>
            <a:xfrm>
              <a:off x="3008886" y="1446215"/>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28" tIns="196076" rIns="196076" bIns="196076" numCol="1" spcCol="1270" anchor="t" anchorCtr="0">
                <a:noAutofit/>
              </a:bodyPr>
              <a:lstStyle/>
              <a:p>
                <a:pPr defTabSz="1225362" fontAlgn="auto">
                  <a:lnSpc>
                    <a:spcPct val="90000"/>
                  </a:lnSpc>
                  <a:spcAft>
                    <a:spcPct val="35000"/>
                  </a:spcAft>
                </a:pPr>
                <a:r>
                  <a:rPr lang="en-US" sz="2206" dirty="0">
                    <a:solidFill>
                      <a:srgbClr val="595959">
                        <a:alpha val="98824"/>
                      </a:srgbClr>
                    </a:solidFill>
                    <a:latin typeface="Segoe UI Light" pitchFamily="34" charset="0"/>
                  </a:rPr>
                  <a:t>Table</a:t>
                </a:r>
              </a:p>
            </p:txBody>
          </p:sp>
        </p:grpSp>
        <p:grpSp>
          <p:nvGrpSpPr>
            <p:cNvPr id="51" name="Group 6"/>
            <p:cNvGrpSpPr/>
            <p:nvPr/>
          </p:nvGrpSpPr>
          <p:grpSpPr>
            <a:xfrm>
              <a:off x="519114" y="1446215"/>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28" tIns="196076" rIns="196076" bIns="196076" numCol="1" spcCol="1270" anchor="t" anchorCtr="0">
                <a:noAutofit/>
              </a:bodyPr>
              <a:lstStyle/>
              <a:p>
                <a:pPr defTabSz="1225362" fontAlgn="auto">
                  <a:lnSpc>
                    <a:spcPct val="90000"/>
                  </a:lnSpc>
                  <a:spcAft>
                    <a:spcPct val="35000"/>
                  </a:spcAft>
                </a:pPr>
                <a:r>
                  <a:rPr lang="en-US" sz="2206" dirty="0">
                    <a:solidFill>
                      <a:srgbClr val="595959">
                        <a:alpha val="98824"/>
                      </a:srgbClr>
                    </a:solidFill>
                    <a:latin typeface="Segoe UI Light" pitchFamily="34" charset="0"/>
                  </a:rPr>
                  <a:t>Account</a:t>
                </a:r>
              </a:p>
            </p:txBody>
          </p:sp>
        </p:grpSp>
        <p:cxnSp>
          <p:nvCxnSpPr>
            <p:cNvPr id="57" name="Straight Connector 56"/>
            <p:cNvCxnSpPr/>
            <p:nvPr/>
          </p:nvCxnSpPr>
          <p:spPr>
            <a:xfrm>
              <a:off x="2261287" y="3867665"/>
              <a:ext cx="1482811" cy="108739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5428" y="3039764"/>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6709"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err="1">
                  <a:solidFill>
                    <a:srgbClr val="FFFFFF">
                      <a:alpha val="99000"/>
                    </a:srgbClr>
                  </a:solidFill>
                </a:rPr>
                <a:t>contoso</a:t>
              </a:r>
              <a:endParaRPr lang="en-US" sz="1575" dirty="0">
                <a:solidFill>
                  <a:srgbClr val="FFFFFF">
                    <a:alpha val="99000"/>
                  </a:srgbClr>
                </a:solidFill>
              </a:endParaRPr>
            </a:p>
          </p:txBody>
        </p:sp>
        <p:cxnSp>
          <p:nvCxnSpPr>
            <p:cNvPr id="61" name="Straight Connector 60"/>
            <p:cNvCxnSpPr/>
            <p:nvPr/>
          </p:nvCxnSpPr>
          <p:spPr>
            <a:xfrm>
              <a:off x="4806779" y="3101546"/>
              <a:ext cx="1287635" cy="494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3849"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5005"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Name =…</a:t>
              </a:r>
            </a:p>
            <a:p>
              <a:pPr defTabSz="720214" fontAlgn="auto">
                <a:spcBef>
                  <a:spcPts val="0"/>
                </a:spcBef>
                <a:spcAft>
                  <a:spcPts val="0"/>
                </a:spcAft>
              </a:pPr>
              <a:r>
                <a:rPr lang="en-US" sz="1497" dirty="0">
                  <a:solidFill>
                    <a:srgbClr val="FFFFFF">
                      <a:alpha val="99000"/>
                    </a:srgbClr>
                  </a:solidFill>
                </a:rPr>
                <a:t>Email = …</a:t>
              </a:r>
            </a:p>
          </p:txBody>
        </p:sp>
        <p:sp>
          <p:nvSpPr>
            <p:cNvPr id="68" name="Rectangle 67"/>
            <p:cNvSpPr/>
            <p:nvPr/>
          </p:nvSpPr>
          <p:spPr>
            <a:xfrm>
              <a:off x="5905003"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Name =…</a:t>
              </a:r>
            </a:p>
            <a:p>
              <a:pPr defTabSz="720214" fontAlgn="auto">
                <a:spcBef>
                  <a:spcPts val="0"/>
                </a:spcBef>
                <a:spcAft>
                  <a:spcPts val="0"/>
                </a:spcAft>
              </a:pPr>
              <a:r>
                <a:rPr lang="en-US" sz="1497" dirty="0" err="1">
                  <a:solidFill>
                    <a:srgbClr val="FFFFFF">
                      <a:alpha val="99000"/>
                    </a:srgbClr>
                  </a:solidFill>
                </a:rPr>
                <a:t>EMailAdd</a:t>
              </a:r>
              <a:r>
                <a:rPr lang="en-US" sz="1497" dirty="0">
                  <a:solidFill>
                    <a:srgbClr val="FFFFFF">
                      <a:alpha val="99000"/>
                    </a:srgbClr>
                  </a:solidFill>
                </a:rPr>
                <a:t>= </a:t>
              </a:r>
            </a:p>
          </p:txBody>
        </p:sp>
        <p:sp>
          <p:nvSpPr>
            <p:cNvPr id="69" name="Rectangle 68"/>
            <p:cNvSpPr/>
            <p:nvPr/>
          </p:nvSpPr>
          <p:spPr>
            <a:xfrm>
              <a:off x="3520220"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customers</a:t>
              </a:r>
            </a:p>
          </p:txBody>
        </p:sp>
        <p:cxnSp>
          <p:nvCxnSpPr>
            <p:cNvPr id="74" name="Straight Connector 73"/>
            <p:cNvCxnSpPr/>
            <p:nvPr/>
          </p:nvCxnSpPr>
          <p:spPr>
            <a:xfrm>
              <a:off x="4806779" y="4769709"/>
              <a:ext cx="1287635" cy="494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3849"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5005"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Photo ID =…</a:t>
              </a:r>
            </a:p>
            <a:p>
              <a:pPr defTabSz="720214" fontAlgn="auto">
                <a:spcBef>
                  <a:spcPts val="0"/>
                </a:spcBef>
                <a:spcAft>
                  <a:spcPts val="0"/>
                </a:spcAft>
              </a:pPr>
              <a:r>
                <a:rPr lang="en-US" sz="1497" dirty="0">
                  <a:solidFill>
                    <a:srgbClr val="FFFFFF">
                      <a:alpha val="99000"/>
                    </a:srgbClr>
                  </a:solidFill>
                </a:rPr>
                <a:t>Date =…</a:t>
              </a:r>
            </a:p>
          </p:txBody>
        </p:sp>
        <p:sp>
          <p:nvSpPr>
            <p:cNvPr id="71" name="Rectangle 70"/>
            <p:cNvSpPr/>
            <p:nvPr/>
          </p:nvSpPr>
          <p:spPr>
            <a:xfrm>
              <a:off x="3520221" y="4430471"/>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photos</a:t>
              </a:r>
            </a:p>
          </p:txBody>
        </p:sp>
        <p:sp>
          <p:nvSpPr>
            <p:cNvPr id="72" name="Rounded Rectangle 97"/>
            <p:cNvSpPr/>
            <p:nvPr/>
          </p:nvSpPr>
          <p:spPr>
            <a:xfrm>
              <a:off x="5905005"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Photo ID =…</a:t>
              </a:r>
            </a:p>
            <a:p>
              <a:pPr defTabSz="720214" fontAlgn="auto">
                <a:spcBef>
                  <a:spcPts val="0"/>
                </a:spcBef>
                <a:spcAft>
                  <a:spcPts val="0"/>
                </a:spcAft>
              </a:pPr>
              <a:r>
                <a:rPr lang="en-US" sz="1497" dirty="0">
                  <a:solidFill>
                    <a:srgbClr val="FFFFFF">
                      <a:alpha val="99000"/>
                    </a:srgbClr>
                  </a:solidFill>
                </a:rPr>
                <a:t>Date =…</a:t>
              </a:r>
            </a:p>
          </p:txBody>
        </p:sp>
      </p:grpSp>
    </p:spTree>
    <p:extLst>
      <p:ext uri="{BB962C8B-B14F-4D97-AF65-F5344CB8AC3E}">
        <p14:creationId xmlns:p14="http://schemas.microsoft.com/office/powerpoint/2010/main" val="33799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4260862" y="1137881"/>
            <a:ext cx="4382469" cy="2937328"/>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64830" tIns="32415" rIns="64830" bIns="32415" numCol="1" anchor="t" anchorCtr="0" compatLnSpc="1">
            <a:prstTxWarp prst="textNoShape">
              <a:avLst/>
            </a:prstTxWarp>
          </a:bodyPr>
          <a:lstStyle/>
          <a:p>
            <a:pPr defTabSz="720214" fontAlgn="auto">
              <a:spcBef>
                <a:spcPts val="0"/>
              </a:spcBef>
              <a:spcAft>
                <a:spcPts val="0"/>
              </a:spcAft>
            </a:pPr>
            <a:endParaRPr lang="en-US" sz="1260" dirty="0">
              <a:solidFill>
                <a:srgbClr val="5F5F5F"/>
              </a:solidFill>
              <a:latin typeface="Segoe UI"/>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ext uri="{D42A27DB-BD31-4B8C-83A1-F6EECF244321}">
                <p14:modId xmlns:p14="http://schemas.microsoft.com/office/powerpoint/2010/main" val="408348282"/>
              </p:ext>
            </p:extLst>
          </p:nvPr>
        </p:nvGraphicFramePr>
        <p:xfrm>
          <a:off x="929960" y="2816027"/>
          <a:ext cx="5514260" cy="2454537"/>
        </p:xfrm>
        <a:graphic>
          <a:graphicData uri="http://schemas.openxmlformats.org/drawingml/2006/table">
            <a:tbl>
              <a:tblPr firstRow="1" bandRow="1">
                <a:tableStyleId>{7DF18680-E054-41AD-8BC1-D1AEF772440D}</a:tableStyleId>
              </a:tblPr>
              <a:tblGrid>
                <a:gridCol w="1558529"/>
                <a:gridCol w="1558529"/>
                <a:gridCol w="1184562"/>
                <a:gridCol w="1212640"/>
              </a:tblGrid>
              <a:tr h="505347">
                <a:tc>
                  <a:txBody>
                    <a:bodyPr/>
                    <a:lstStyle/>
                    <a:p>
                      <a:endParaRPr lang="en-NZ" sz="1300" b="1" dirty="0">
                        <a:solidFill>
                          <a:schemeClr val="lt1">
                            <a:alpha val="99000"/>
                          </a:schemeClr>
                        </a:solidFill>
                      </a:endParaRPr>
                    </a:p>
                  </a:txBody>
                  <a:tcPr marL="144056" marR="144056" marT="72028" marB="7202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300" b="1" cap="all" baseline="0" dirty="0" smtClean="0">
                          <a:solidFill>
                            <a:schemeClr val="lt1">
                              <a:alpha val="99000"/>
                            </a:schemeClr>
                          </a:solidFill>
                        </a:rPr>
                        <a:t>FIRST</a:t>
                      </a:r>
                      <a:endParaRPr lang="en-NZ" sz="1300" b="1" cap="all" baseline="0" dirty="0">
                        <a:solidFill>
                          <a:schemeClr val="lt1">
                            <a:alpha val="99000"/>
                          </a:schemeClr>
                        </a:solidFill>
                      </a:endParaRPr>
                    </a:p>
                  </a:txBody>
                  <a:tcPr marL="144056" marR="144056" marT="72028" marB="72028"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300" b="1" cap="all" baseline="0" dirty="0" smtClean="0">
                          <a:solidFill>
                            <a:schemeClr val="lt1">
                              <a:alpha val="99000"/>
                            </a:schemeClr>
                          </a:solidFill>
                        </a:rPr>
                        <a:t>LAST</a:t>
                      </a:r>
                      <a:endParaRPr lang="en-NZ" sz="1300" b="1" cap="all" baseline="0" dirty="0">
                        <a:solidFill>
                          <a:schemeClr val="lt1">
                            <a:alpha val="99000"/>
                          </a:schemeClr>
                        </a:solidFill>
                      </a:endParaRPr>
                    </a:p>
                  </a:txBody>
                  <a:tcPr marL="144056" marR="144056" marT="72028" marB="72028" anchor="ctr">
                    <a:lnB w="12700" cap="flat" cmpd="sng" algn="ctr">
                      <a:noFill/>
                      <a:prstDash val="solid"/>
                      <a:round/>
                      <a:headEnd type="none" w="med" len="med"/>
                      <a:tailEnd type="none" w="med" len="med"/>
                    </a:lnB>
                    <a:solidFill>
                      <a:srgbClr val="92D050"/>
                    </a:solidFill>
                  </a:tcPr>
                </a:tc>
                <a:tc>
                  <a:txBody>
                    <a:bodyPr/>
                    <a:lstStyle/>
                    <a:p>
                      <a:r>
                        <a:rPr lang="en-NZ" sz="1300" b="1" cap="all" baseline="0" dirty="0" smtClean="0">
                          <a:solidFill>
                            <a:schemeClr val="lt1">
                              <a:alpha val="99000"/>
                            </a:schemeClr>
                          </a:solidFill>
                        </a:rPr>
                        <a:t>BIRTHDATE</a:t>
                      </a:r>
                      <a:endParaRPr lang="en-NZ" sz="1300" b="1" cap="all" baseline="0" dirty="0">
                        <a:solidFill>
                          <a:schemeClr val="lt1">
                            <a:alpha val="99000"/>
                          </a:schemeClr>
                        </a:solidFill>
                      </a:endParaRPr>
                    </a:p>
                  </a:txBody>
                  <a:tcPr marL="144056" marR="144056" marT="72028" marB="72028" anchor="ctr">
                    <a:lnB w="12700" cap="flat" cmpd="sng" algn="ctr">
                      <a:noFill/>
                      <a:prstDash val="solid"/>
                      <a:round/>
                      <a:headEnd type="none" w="med" len="med"/>
                      <a:tailEnd type="none" w="med" len="med"/>
                    </a:lnB>
                    <a:solidFill>
                      <a:srgbClr val="92D050"/>
                    </a:solidFill>
                  </a:tcPr>
                </a:tc>
              </a:tr>
              <a:tr h="649730">
                <a:tc>
                  <a:txBody>
                    <a:bodyPr/>
                    <a:lstStyle/>
                    <a:p>
                      <a:pPr algn="r"/>
                      <a:endParaRPr lang="en-NZ" sz="1900" dirty="0">
                        <a:solidFill>
                          <a:schemeClr val="tx1">
                            <a:lumMod val="50000"/>
                            <a:lumOff val="50000"/>
                            <a:alpha val="99000"/>
                          </a:schemeClr>
                        </a:solidFill>
                        <a:latin typeface="Segoe UI Light" pitchFamily="34" charset="0"/>
                      </a:endParaRPr>
                    </a:p>
                  </a:txBody>
                  <a:tcPr marL="144056" marR="144056" marT="72028" marB="7202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John</a:t>
                      </a:r>
                    </a:p>
                  </a:txBody>
                  <a:tcPr marL="144056" marR="144056" marT="72028" marB="72028"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Doe</a:t>
                      </a:r>
                    </a:p>
                  </a:txBody>
                  <a:tcPr marL="144056" marR="144056" marT="72028" marB="72028"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200" kern="1200" dirty="0" smtClean="0">
                          <a:solidFill>
                            <a:schemeClr val="tx2">
                              <a:lumMod val="75000"/>
                              <a:alpha val="99000"/>
                            </a:schemeClr>
                          </a:solidFill>
                          <a:latin typeface="+mn-lt"/>
                          <a:ea typeface="+mn-ea"/>
                          <a:cs typeface="+mn-cs"/>
                        </a:rPr>
                        <a:t>3/27/1986</a:t>
                      </a:r>
                      <a:endParaRPr lang="en-US" sz="1200" kern="1200" dirty="0">
                        <a:solidFill>
                          <a:schemeClr val="tx2">
                            <a:lumMod val="75000"/>
                            <a:alpha val="99000"/>
                          </a:schemeClr>
                        </a:solidFill>
                        <a:latin typeface="+mn-lt"/>
                        <a:ea typeface="+mn-ea"/>
                        <a:cs typeface="+mn-cs"/>
                      </a:endParaRPr>
                    </a:p>
                  </a:txBody>
                  <a:tcPr marL="96012" marR="96012" marT="36014" marB="36014" anchor="ctr">
                    <a:lnT w="12700" cap="flat" cmpd="sng" algn="ctr">
                      <a:noFill/>
                      <a:prstDash val="solid"/>
                      <a:round/>
                      <a:headEnd type="none" w="med" len="med"/>
                      <a:tailEnd type="none" w="med" len="med"/>
                    </a:lnT>
                    <a:solidFill>
                      <a:schemeClr val="bg1">
                        <a:lumMod val="95000"/>
                      </a:schemeClr>
                    </a:solidFill>
                  </a:tcPr>
                </a:tc>
              </a:tr>
              <a:tr h="649730">
                <a:tc>
                  <a:txBody>
                    <a:bodyPr/>
                    <a:lstStyle/>
                    <a:p>
                      <a:pPr algn="r"/>
                      <a:endParaRPr lang="en-NZ" sz="1900" dirty="0">
                        <a:solidFill>
                          <a:schemeClr val="tx1">
                            <a:lumMod val="50000"/>
                            <a:lumOff val="50000"/>
                            <a:alpha val="99000"/>
                          </a:schemeClr>
                        </a:solidFill>
                        <a:latin typeface="Segoe UI Light" pitchFamily="34" charset="0"/>
                      </a:endParaRPr>
                    </a:p>
                  </a:txBody>
                  <a:tcPr marL="144056" marR="144056" marT="72028" marB="7202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Jane</a:t>
                      </a:r>
                    </a:p>
                  </a:txBody>
                  <a:tcPr marL="144056" marR="144056" marT="72028" marB="72028" anchor="ctr">
                    <a:lnL w="12700" cmpd="sng">
                      <a:noFill/>
                    </a:lnL>
                    <a:solidFill>
                      <a:schemeClr val="bg1">
                        <a:lumMod val="95000"/>
                      </a:schemeClr>
                    </a:solid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Smith</a:t>
                      </a:r>
                      <a:endParaRPr lang="en-US" sz="1200" kern="1200" dirty="0">
                        <a:solidFill>
                          <a:schemeClr val="tx2">
                            <a:lumMod val="75000"/>
                            <a:alpha val="99000"/>
                          </a:schemeClr>
                        </a:solidFill>
                        <a:latin typeface="+mn-lt"/>
                        <a:ea typeface="+mn-ea"/>
                        <a:cs typeface="+mn-cs"/>
                      </a:endParaRPr>
                    </a:p>
                  </a:txBody>
                  <a:tcPr marL="144056" marR="144056" marT="72028" marB="72028" anchor="ctr">
                    <a:solidFill>
                      <a:schemeClr val="bg1">
                        <a:lumMod val="95000"/>
                      </a:schemeClr>
                    </a:solidFill>
                  </a:tcPr>
                </a:tc>
                <a:tc>
                  <a:txBody>
                    <a:bodyPr/>
                    <a:lstStyle/>
                    <a:p>
                      <a:pPr marL="0" algn="l" defTabSz="914363" rtl="0" eaLnBrk="1" latinLnBrk="0" hangingPunct="1"/>
                      <a:r>
                        <a:rPr lang="en-US" sz="1200" kern="1200" dirty="0" smtClean="0">
                          <a:solidFill>
                            <a:schemeClr val="tx2">
                              <a:lumMod val="75000"/>
                              <a:alpha val="99000"/>
                            </a:schemeClr>
                          </a:solidFill>
                          <a:latin typeface="+mn-lt"/>
                          <a:ea typeface="+mn-ea"/>
                          <a:cs typeface="+mn-cs"/>
                        </a:rPr>
                        <a:t>2/2/1976</a:t>
                      </a:r>
                      <a:endParaRPr lang="en-US" sz="1200" kern="1200" dirty="0">
                        <a:solidFill>
                          <a:schemeClr val="tx2">
                            <a:lumMod val="75000"/>
                            <a:alpha val="99000"/>
                          </a:schemeClr>
                        </a:solidFill>
                        <a:latin typeface="+mn-lt"/>
                        <a:ea typeface="+mn-ea"/>
                        <a:cs typeface="+mn-cs"/>
                      </a:endParaRPr>
                    </a:p>
                  </a:txBody>
                  <a:tcPr marL="96012" marR="96012" marT="36014" marB="36014" anchor="ctr">
                    <a:solidFill>
                      <a:schemeClr val="bg1">
                        <a:lumMod val="95000"/>
                      </a:schemeClr>
                    </a:solidFill>
                  </a:tcPr>
                </a:tc>
              </a:tr>
              <a:tr h="649730">
                <a:tc>
                  <a:txBody>
                    <a:bodyPr/>
                    <a:lstStyle/>
                    <a:p>
                      <a:pPr algn="r"/>
                      <a:endParaRPr lang="en-NZ" sz="1900" dirty="0">
                        <a:solidFill>
                          <a:schemeClr val="tx1">
                            <a:lumMod val="50000"/>
                            <a:lumOff val="50000"/>
                            <a:alpha val="99000"/>
                          </a:schemeClr>
                        </a:solidFill>
                        <a:latin typeface="Segoe UI Light" pitchFamily="34" charset="0"/>
                      </a:endParaRPr>
                    </a:p>
                  </a:txBody>
                  <a:tcPr marL="144056" marR="144056" marT="72028" marB="7202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kern="1200" dirty="0" smtClean="0">
                          <a:solidFill>
                            <a:schemeClr val="tx2">
                              <a:lumMod val="75000"/>
                              <a:alpha val="99000"/>
                            </a:schemeClr>
                          </a:solidFill>
                          <a:latin typeface="+mn-lt"/>
                          <a:ea typeface="+mn-ea"/>
                          <a:cs typeface="+mn-cs"/>
                        </a:rPr>
                        <a:t>Frank</a:t>
                      </a:r>
                      <a:endParaRPr lang="en-US" sz="1200" kern="1200" dirty="0">
                        <a:solidFill>
                          <a:schemeClr val="tx2">
                            <a:lumMod val="75000"/>
                            <a:alpha val="99000"/>
                          </a:schemeClr>
                        </a:solidFill>
                        <a:latin typeface="+mn-lt"/>
                        <a:ea typeface="+mn-ea"/>
                        <a:cs typeface="+mn-cs"/>
                      </a:endParaRPr>
                    </a:p>
                  </a:txBody>
                  <a:tcPr marL="144056" marR="144056" marT="36014" marB="36014" anchor="ctr">
                    <a:lnL w="12700" cmpd="sng">
                      <a:noFill/>
                    </a:lnL>
                    <a:solidFill>
                      <a:schemeClr val="bg1">
                        <a:lumMod val="95000"/>
                      </a:schemeClr>
                    </a:solidFill>
                  </a:tcPr>
                </a:tc>
                <a:tc>
                  <a:txBody>
                    <a:bodyPr/>
                    <a:lstStyle/>
                    <a:p>
                      <a:r>
                        <a:rPr lang="en-US" sz="1200" kern="1200" dirty="0" smtClean="0">
                          <a:solidFill>
                            <a:schemeClr val="tx2">
                              <a:lumMod val="75000"/>
                              <a:alpha val="99000"/>
                            </a:schemeClr>
                          </a:solidFill>
                          <a:latin typeface="+mn-lt"/>
                          <a:ea typeface="+mn-ea"/>
                          <a:cs typeface="+mn-cs"/>
                        </a:rPr>
                        <a:t>Jones</a:t>
                      </a:r>
                      <a:endParaRPr lang="en-US" sz="1200" kern="1200" dirty="0">
                        <a:solidFill>
                          <a:schemeClr val="tx2">
                            <a:lumMod val="75000"/>
                            <a:alpha val="99000"/>
                          </a:schemeClr>
                        </a:solidFill>
                        <a:latin typeface="+mn-lt"/>
                        <a:ea typeface="+mn-ea"/>
                        <a:cs typeface="+mn-cs"/>
                      </a:endParaRPr>
                    </a:p>
                  </a:txBody>
                  <a:tcPr marL="144056" marR="144056" marT="36014" marB="36014" anchor="ctr">
                    <a:solidFill>
                      <a:schemeClr val="bg1">
                        <a:lumMod val="95000"/>
                      </a:schemeClr>
                    </a:solidFill>
                  </a:tcPr>
                </a:tc>
                <a:tc>
                  <a:txBody>
                    <a:bodyPr/>
                    <a:lstStyle/>
                    <a:p>
                      <a:pPr marL="0" algn="l" defTabSz="914363" rtl="0" eaLnBrk="1" latinLnBrk="0" hangingPunct="1"/>
                      <a:r>
                        <a:rPr lang="en-US" sz="1200" kern="1200" dirty="0" smtClean="0">
                          <a:solidFill>
                            <a:schemeClr val="tx2">
                              <a:lumMod val="75000"/>
                              <a:alpha val="99000"/>
                            </a:schemeClr>
                          </a:solidFill>
                          <a:latin typeface="+mn-lt"/>
                          <a:ea typeface="+mn-ea"/>
                          <a:cs typeface="+mn-cs"/>
                        </a:rPr>
                        <a:t>June</a:t>
                      </a:r>
                      <a:r>
                        <a:rPr lang="en-US" sz="1200" kern="1200" baseline="0" dirty="0" smtClean="0">
                          <a:solidFill>
                            <a:schemeClr val="tx2">
                              <a:lumMod val="75000"/>
                              <a:alpha val="99000"/>
                            </a:schemeClr>
                          </a:solidFill>
                          <a:latin typeface="+mn-lt"/>
                          <a:ea typeface="+mn-ea"/>
                          <a:cs typeface="+mn-cs"/>
                        </a:rPr>
                        <a:t> </a:t>
                      </a:r>
                      <a:r>
                        <a:rPr lang="en-US" sz="1200" kern="1200" dirty="0" smtClean="0">
                          <a:solidFill>
                            <a:schemeClr val="tx2">
                              <a:lumMod val="75000"/>
                              <a:alpha val="99000"/>
                            </a:schemeClr>
                          </a:solidFill>
                          <a:latin typeface="+mn-lt"/>
                          <a:ea typeface="+mn-ea"/>
                          <a:cs typeface="+mn-cs"/>
                        </a:rPr>
                        <a:t>2, 1979</a:t>
                      </a:r>
                      <a:endParaRPr lang="en-US" sz="1200" kern="1200" dirty="0">
                        <a:solidFill>
                          <a:schemeClr val="tx2">
                            <a:lumMod val="75000"/>
                            <a:alpha val="99000"/>
                          </a:schemeClr>
                        </a:solidFill>
                        <a:latin typeface="+mn-lt"/>
                        <a:ea typeface="+mn-ea"/>
                        <a:cs typeface="+mn-cs"/>
                      </a:endParaRPr>
                    </a:p>
                  </a:txBody>
                  <a:tcPr marL="96012" marR="96012" marT="36014" marB="36014" anchor="ctr">
                    <a:solidFill>
                      <a:schemeClr val="bg1">
                        <a:lumMod val="95000"/>
                      </a:schemeClr>
                    </a:solidFill>
                  </a:tcPr>
                </a:tc>
              </a:tr>
            </a:tbl>
          </a:graphicData>
        </a:graphic>
      </p:graphicFrame>
      <p:sp>
        <p:nvSpPr>
          <p:cNvPr id="17" name="Oval 16"/>
          <p:cNvSpPr/>
          <p:nvPr/>
        </p:nvSpPr>
        <p:spPr>
          <a:xfrm>
            <a:off x="5220301" y="4615338"/>
            <a:ext cx="971021" cy="667917"/>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21" tIns="36012" rIns="72021" bIns="36012" rtlCol="0" anchor="ctr"/>
          <a:lstStyle/>
          <a:p>
            <a:pPr algn="ctr" defTabSz="720214" fontAlgn="auto">
              <a:spcBef>
                <a:spcPts val="0"/>
              </a:spcBef>
              <a:spcAft>
                <a:spcPts val="0"/>
              </a:spcAft>
            </a:pPr>
            <a:endParaRPr lang="en-US" sz="1497" dirty="0">
              <a:solidFill>
                <a:srgbClr val="FFFFFF"/>
              </a:solidFill>
            </a:endParaRPr>
          </a:p>
        </p:txBody>
      </p:sp>
      <p:sp>
        <p:nvSpPr>
          <p:cNvPr id="18" name="Rectangle 17"/>
          <p:cNvSpPr/>
          <p:nvPr/>
        </p:nvSpPr>
        <p:spPr>
          <a:xfrm>
            <a:off x="6443110" y="2816027"/>
            <a:ext cx="1439366" cy="51144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49" tIns="36012" rIns="72021" bIns="36012" rtlCol="0" anchor="ctr" anchorCtr="0"/>
          <a:lstStyle/>
          <a:p>
            <a:pPr defTabSz="720214" fontAlgn="auto">
              <a:spcBef>
                <a:spcPts val="0"/>
              </a:spcBef>
              <a:spcAft>
                <a:spcPts val="0"/>
              </a:spcAft>
            </a:pPr>
            <a:r>
              <a:rPr lang="en-NZ" sz="1260" b="1" cap="all" dirty="0">
                <a:solidFill>
                  <a:srgbClr val="FFFFFF">
                    <a:alpha val="99000"/>
                  </a:srgbClr>
                </a:solidFill>
              </a:rPr>
              <a:t>FAV SPORT</a:t>
            </a:r>
            <a:endParaRPr lang="en-US" sz="1497" b="1" dirty="0">
              <a:solidFill>
                <a:srgbClr val="FFFFFF">
                  <a:alpha val="99000"/>
                </a:srgbClr>
              </a:solidFill>
            </a:endParaRPr>
          </a:p>
        </p:txBody>
      </p:sp>
      <p:sp>
        <p:nvSpPr>
          <p:cNvPr id="19" name="Rectangle 18"/>
          <p:cNvSpPr/>
          <p:nvPr/>
        </p:nvSpPr>
        <p:spPr>
          <a:xfrm>
            <a:off x="6441233" y="3971527"/>
            <a:ext cx="1440555" cy="649383"/>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49" tIns="36012" rIns="72021" bIns="36012" rtlCol="0" anchor="ctr" anchorCtr="0"/>
          <a:lstStyle/>
          <a:p>
            <a:pPr defTabSz="720214" fontAlgn="auto">
              <a:spcBef>
                <a:spcPts val="0"/>
              </a:spcBef>
              <a:spcAft>
                <a:spcPts val="0"/>
              </a:spcAft>
            </a:pPr>
            <a:r>
              <a:rPr lang="en-US" sz="1182" dirty="0">
                <a:solidFill>
                  <a:srgbClr val="0071BC">
                    <a:lumMod val="75000"/>
                    <a:alpha val="99000"/>
                  </a:srgbClr>
                </a:solidFill>
              </a:rPr>
              <a:t>Canoeing</a:t>
            </a:r>
          </a:p>
        </p:txBody>
      </p:sp>
      <p:grpSp>
        <p:nvGrpSpPr>
          <p:cNvPr id="10" name="Group 9"/>
          <p:cNvGrpSpPr/>
          <p:nvPr/>
        </p:nvGrpSpPr>
        <p:grpSpPr>
          <a:xfrm>
            <a:off x="1773817" y="3402311"/>
            <a:ext cx="534573" cy="540384"/>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grpSp>
      <p:grpSp>
        <p:nvGrpSpPr>
          <p:cNvPr id="8" name="Group 7"/>
          <p:cNvGrpSpPr/>
          <p:nvPr/>
        </p:nvGrpSpPr>
        <p:grpSpPr>
          <a:xfrm>
            <a:off x="1773817" y="4026806"/>
            <a:ext cx="534573" cy="540384"/>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grpSp>
      <p:grpSp>
        <p:nvGrpSpPr>
          <p:cNvPr id="7" name="Group 6"/>
          <p:cNvGrpSpPr/>
          <p:nvPr/>
        </p:nvGrpSpPr>
        <p:grpSpPr>
          <a:xfrm>
            <a:off x="1773817" y="4651302"/>
            <a:ext cx="534573" cy="540384"/>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grpSp>
    </p:spTree>
    <p:extLst>
      <p:ext uri="{BB962C8B-B14F-4D97-AF65-F5344CB8AC3E}">
        <p14:creationId xmlns:p14="http://schemas.microsoft.com/office/powerpoint/2010/main" val="77237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a:t>
            </a:r>
            <a:endParaRPr lang="en-US" dirty="0"/>
          </a:p>
        </p:txBody>
      </p:sp>
      <p:sp>
        <p:nvSpPr>
          <p:cNvPr id="4" name="Text Placeholder 3"/>
          <p:cNvSpPr>
            <a:spLocks noGrp="1"/>
          </p:cNvSpPr>
          <p:nvPr>
            <p:ph sz="quarter" idx="10"/>
          </p:nvPr>
        </p:nvSpPr>
        <p:spPr>
          <a:xfrm>
            <a:off x="381000" y="1385214"/>
            <a:ext cx="8787386" cy="3720186"/>
          </a:xfrm>
        </p:spPr>
        <p:txBody>
          <a:bodyPr/>
          <a:lstStyle/>
          <a:p>
            <a:pPr marL="0" indent="0">
              <a:buNone/>
            </a:pPr>
            <a:r>
              <a:rPr lang="en-US" dirty="0" err="1" smtClean="0">
                <a:solidFill>
                  <a:schemeClr val="accent2"/>
                </a:solidFill>
              </a:rPr>
              <a:t>PartitionKey</a:t>
            </a:r>
            <a:endParaRPr lang="en-US" dirty="0" smtClean="0">
              <a:solidFill>
                <a:schemeClr val="accent2"/>
              </a:solidFill>
            </a:endParaRPr>
          </a:p>
          <a:p>
            <a:r>
              <a:rPr lang="en-US" sz="2000" dirty="0" smtClean="0"/>
              <a:t>Unique identifier for the partition </a:t>
            </a:r>
            <a:br>
              <a:rPr lang="en-US" sz="2000" dirty="0" smtClean="0"/>
            </a:br>
            <a:r>
              <a:rPr lang="en-US" sz="2000" dirty="0" smtClean="0"/>
              <a:t>within a given table</a:t>
            </a:r>
          </a:p>
          <a:p>
            <a:pPr marL="0" indent="0">
              <a:buNone/>
            </a:pPr>
            <a:endParaRPr lang="en-US" sz="1800" dirty="0" smtClean="0"/>
          </a:p>
          <a:p>
            <a:pPr marL="0" indent="0">
              <a:buNone/>
            </a:pPr>
            <a:r>
              <a:rPr lang="en-US" dirty="0" err="1" smtClean="0">
                <a:solidFill>
                  <a:schemeClr val="accent2"/>
                </a:solidFill>
              </a:rPr>
              <a:t>RowKey</a:t>
            </a:r>
            <a:endParaRPr lang="en-US" dirty="0" smtClean="0">
              <a:solidFill>
                <a:schemeClr val="accent2"/>
              </a:solidFill>
            </a:endParaRPr>
          </a:p>
          <a:p>
            <a:r>
              <a:rPr lang="en-US" sz="2000" dirty="0" smtClean="0"/>
              <a:t>Unique Identifier for an entity </a:t>
            </a:r>
            <a:br>
              <a:rPr lang="en-US" sz="2000" dirty="0" smtClean="0"/>
            </a:br>
            <a:r>
              <a:rPr lang="en-US" sz="2000" dirty="0" smtClean="0"/>
              <a:t>within a given partition</a:t>
            </a:r>
          </a:p>
          <a:p>
            <a:pPr marL="0" indent="0">
              <a:buNone/>
            </a:pPr>
            <a:endParaRPr lang="en-US" sz="1800" dirty="0" smtClean="0"/>
          </a:p>
          <a:p>
            <a:pPr marL="0" indent="0">
              <a:buNone/>
            </a:pPr>
            <a:r>
              <a:rPr lang="en-US" dirty="0" smtClean="0">
                <a:solidFill>
                  <a:schemeClr val="accent2"/>
                </a:solidFill>
              </a:rPr>
              <a:t>Both keys matter!</a:t>
            </a:r>
          </a:p>
          <a:p>
            <a:r>
              <a:rPr lang="en-US" sz="2000" dirty="0" smtClean="0"/>
              <a:t>Define Primary Key</a:t>
            </a:r>
          </a:p>
          <a:p>
            <a:r>
              <a:rPr lang="en-US" sz="2000" dirty="0" smtClean="0"/>
              <a:t>Forms a single clustered index</a:t>
            </a:r>
            <a:endParaRPr lang="en-US" sz="2000" dirty="0"/>
          </a:p>
        </p:txBody>
      </p:sp>
      <p:grpSp>
        <p:nvGrpSpPr>
          <p:cNvPr id="7" name="Group 6"/>
          <p:cNvGrpSpPr/>
          <p:nvPr/>
        </p:nvGrpSpPr>
        <p:grpSpPr>
          <a:xfrm>
            <a:off x="4123415" y="2283512"/>
            <a:ext cx="5858785" cy="4269688"/>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260" dirty="0">
                <a:solidFill>
                  <a:srgbClr val="5F5F5F"/>
                </a:solidFill>
                <a:latin typeface="Segoe UI"/>
              </a:endParaRPr>
            </a:p>
          </p:txBody>
        </p:sp>
        <p:sp>
          <p:nvSpPr>
            <p:cNvPr id="8" name="Rectangle 7"/>
            <p:cNvSpPr/>
            <p:nvPr/>
          </p:nvSpPr>
          <p:spPr>
            <a:xfrm>
              <a:off x="6450013" y="5038725"/>
              <a:ext cx="2657475" cy="1348166"/>
            </a:xfrm>
            <a:prstGeom prst="rect">
              <a:avLst/>
            </a:prstGeom>
            <a:noFill/>
          </p:spPr>
          <p:txBody>
            <a:bodyPr wrap="square">
              <a:spAutoFit/>
            </a:bodyPr>
            <a:lstStyle/>
            <a:p>
              <a:pPr defTabSz="720214" fontAlgn="auto">
                <a:spcBef>
                  <a:spcPts val="0"/>
                </a:spcBef>
                <a:spcAft>
                  <a:spcPts val="0"/>
                </a:spcAft>
              </a:pPr>
              <a:r>
                <a:rPr lang="en-US" sz="3151" dirty="0">
                  <a:solidFill>
                    <a:srgbClr val="5F5F5F">
                      <a:alpha val="99000"/>
                    </a:srgbClr>
                  </a:solidFill>
                  <a:latin typeface="Segoe UI Light"/>
                </a:rPr>
                <a:t>Slowest</a:t>
              </a:r>
            </a:p>
            <a:p>
              <a:pPr defTabSz="720214" fontAlgn="auto">
                <a:spcBef>
                  <a:spcPts val="0"/>
                </a:spcBef>
                <a:spcAft>
                  <a:spcPts val="0"/>
                </a:spcAft>
              </a:pPr>
              <a:r>
                <a:rPr lang="en-US" sz="1575" dirty="0">
                  <a:solidFill>
                    <a:srgbClr val="5F5F5F">
                      <a:alpha val="99000"/>
                    </a:srgbClr>
                  </a:solidFill>
                  <a:latin typeface="Segoe UI"/>
                </a:rPr>
                <a:t>No Partition Key</a:t>
              </a:r>
            </a:p>
            <a:p>
              <a:pPr defTabSz="720214" fontAlgn="auto">
                <a:spcBef>
                  <a:spcPts val="0"/>
                </a:spcBef>
                <a:spcAft>
                  <a:spcPts val="0"/>
                </a:spcAft>
              </a:pPr>
              <a:r>
                <a:rPr lang="en-US" sz="1575" dirty="0">
                  <a:solidFill>
                    <a:srgbClr val="5F5F5F">
                      <a:alpha val="99000"/>
                    </a:srgbClr>
                  </a:solidFill>
                  <a:latin typeface="Segoe UI"/>
                </a:rPr>
                <a:t>No Row Key</a:t>
              </a:r>
            </a:p>
          </p:txBody>
        </p:sp>
        <p:sp>
          <p:nvSpPr>
            <p:cNvPr id="9" name="Rectangle 8"/>
            <p:cNvSpPr/>
            <p:nvPr/>
          </p:nvSpPr>
          <p:spPr>
            <a:xfrm>
              <a:off x="7146925" y="3300412"/>
              <a:ext cx="2657475" cy="1348166"/>
            </a:xfrm>
            <a:prstGeom prst="rect">
              <a:avLst/>
            </a:prstGeom>
            <a:noFill/>
          </p:spPr>
          <p:txBody>
            <a:bodyPr wrap="square">
              <a:spAutoFit/>
            </a:bodyPr>
            <a:lstStyle/>
            <a:p>
              <a:pPr defTabSz="720214" fontAlgn="auto">
                <a:spcBef>
                  <a:spcPts val="0"/>
                </a:spcBef>
                <a:spcAft>
                  <a:spcPts val="0"/>
                </a:spcAft>
              </a:pPr>
              <a:r>
                <a:rPr lang="en-US" sz="3151" dirty="0">
                  <a:solidFill>
                    <a:srgbClr val="5F5F5F">
                      <a:alpha val="99000"/>
                    </a:srgbClr>
                  </a:solidFill>
                  <a:latin typeface="Segoe UI Light"/>
                </a:rPr>
                <a:t>Slower</a:t>
              </a:r>
            </a:p>
            <a:p>
              <a:pPr defTabSz="720214" fontAlgn="auto">
                <a:spcBef>
                  <a:spcPts val="0"/>
                </a:spcBef>
                <a:spcAft>
                  <a:spcPts val="0"/>
                </a:spcAft>
              </a:pPr>
              <a:r>
                <a:rPr lang="en-US" sz="1575" dirty="0">
                  <a:solidFill>
                    <a:srgbClr val="5F5F5F">
                      <a:alpha val="99000"/>
                    </a:srgbClr>
                  </a:solidFill>
                  <a:latin typeface="Segoe UI"/>
                </a:rPr>
                <a:t>Only Partition Key</a:t>
              </a:r>
            </a:p>
            <a:p>
              <a:pPr defTabSz="720214" fontAlgn="auto">
                <a:spcBef>
                  <a:spcPts val="0"/>
                </a:spcBef>
                <a:spcAft>
                  <a:spcPts val="0"/>
                </a:spcAft>
              </a:pPr>
              <a:r>
                <a:rPr lang="en-US" sz="1575" dirty="0">
                  <a:solidFill>
                    <a:srgbClr val="5F5F5F">
                      <a:alpha val="99000"/>
                    </a:srgbClr>
                  </a:solidFill>
                  <a:latin typeface="Segoe UI"/>
                </a:rPr>
                <a:t>No Row Key</a:t>
              </a:r>
            </a:p>
          </p:txBody>
        </p:sp>
        <p:sp>
          <p:nvSpPr>
            <p:cNvPr id="10" name="Rectangle 9"/>
            <p:cNvSpPr/>
            <p:nvPr/>
          </p:nvSpPr>
          <p:spPr>
            <a:xfrm>
              <a:off x="8175626" y="1447800"/>
              <a:ext cx="2657475" cy="1348166"/>
            </a:xfrm>
            <a:prstGeom prst="rect">
              <a:avLst/>
            </a:prstGeom>
            <a:noFill/>
          </p:spPr>
          <p:txBody>
            <a:bodyPr wrap="square">
              <a:spAutoFit/>
            </a:bodyPr>
            <a:lstStyle/>
            <a:p>
              <a:pPr defTabSz="720214" fontAlgn="auto">
                <a:spcBef>
                  <a:spcPts val="0"/>
                </a:spcBef>
                <a:spcAft>
                  <a:spcPts val="0"/>
                </a:spcAft>
              </a:pPr>
              <a:r>
                <a:rPr lang="en-US" sz="3151" dirty="0">
                  <a:solidFill>
                    <a:srgbClr val="5F5F5F">
                      <a:alpha val="99000"/>
                    </a:srgbClr>
                  </a:solidFill>
                  <a:latin typeface="Segoe UI Light"/>
                </a:rPr>
                <a:t>Very Fast</a:t>
              </a:r>
            </a:p>
            <a:p>
              <a:pPr defTabSz="720214" fontAlgn="auto">
                <a:spcBef>
                  <a:spcPts val="0"/>
                </a:spcBef>
                <a:spcAft>
                  <a:spcPts val="0"/>
                </a:spcAft>
              </a:pPr>
              <a:r>
                <a:rPr lang="en-US" sz="1575" dirty="0">
                  <a:solidFill>
                    <a:srgbClr val="5F5F5F">
                      <a:alpha val="99000"/>
                    </a:srgbClr>
                  </a:solidFill>
                  <a:latin typeface="Segoe UI"/>
                </a:rPr>
                <a:t>Partition Key + </a:t>
              </a:r>
              <a:br>
                <a:rPr lang="en-US" sz="1575" dirty="0">
                  <a:solidFill>
                    <a:srgbClr val="5F5F5F">
                      <a:alpha val="99000"/>
                    </a:srgbClr>
                  </a:solidFill>
                  <a:latin typeface="Segoe UI"/>
                </a:rPr>
              </a:br>
              <a:r>
                <a:rPr lang="en-US" sz="1575" dirty="0">
                  <a:solidFill>
                    <a:srgbClr val="5F5F5F">
                      <a:alpha val="99000"/>
                    </a:srgbClr>
                  </a:solidFill>
                  <a:latin typeface="Segoe UI"/>
                </a:rPr>
                <a:t>Row Key</a:t>
              </a:r>
            </a:p>
          </p:txBody>
        </p:sp>
      </p:grpSp>
    </p:spTree>
    <p:extLst>
      <p:ext uri="{BB962C8B-B14F-4D97-AF65-F5344CB8AC3E}">
        <p14:creationId xmlns:p14="http://schemas.microsoft.com/office/powerpoint/2010/main" val="84060322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sz="quarter" idx="10"/>
          </p:nvPr>
        </p:nvSpPr>
        <p:spPr>
          <a:xfrm>
            <a:off x="381000" y="1371600"/>
            <a:ext cx="8963692" cy="5241884"/>
          </a:xfrm>
        </p:spPr>
        <p:txBody>
          <a:bodyPr/>
          <a:lstStyle/>
          <a:p>
            <a:pPr marL="0" indent="0" defTabSz="700207">
              <a:spcBef>
                <a:spcPct val="0"/>
              </a:spcBef>
              <a:spcAft>
                <a:spcPts val="473"/>
              </a:spcAft>
              <a:buNone/>
            </a:pPr>
            <a:r>
              <a:rPr lang="en-US" sz="2521" dirty="0">
                <a:solidFill>
                  <a:schemeClr val="accent2">
                    <a:alpha val="99000"/>
                  </a:schemeClr>
                </a:solidFill>
              </a:rPr>
              <a:t>Entity Locality</a:t>
            </a:r>
          </a:p>
          <a:p>
            <a:pPr marL="288251" lvl="1" indent="-285750">
              <a:buFont typeface="Arial" panose="020B0604020202020204" pitchFamily="34" charset="0"/>
              <a:buChar char="•"/>
            </a:pPr>
            <a:r>
              <a:rPr lang="en-US" sz="2000" spc="-40" dirty="0"/>
              <a:t>Entities in the same partition will be stored together</a:t>
            </a:r>
          </a:p>
          <a:p>
            <a:pPr marL="288251" lvl="1" indent="-285750">
              <a:buFont typeface="Arial" panose="020B0604020202020204" pitchFamily="34" charset="0"/>
              <a:buChar char="•"/>
            </a:pPr>
            <a:r>
              <a:rPr lang="en-US" sz="2000" spc="-40" dirty="0"/>
              <a:t>Efficient querying and cache locality</a:t>
            </a:r>
          </a:p>
          <a:p>
            <a:pPr marL="288251" lvl="1" indent="-285750">
              <a:buFont typeface="Arial" panose="020B0604020202020204" pitchFamily="34" charset="0"/>
              <a:buChar char="•"/>
            </a:pPr>
            <a:r>
              <a:rPr lang="en-US" sz="2000" spc="-40" dirty="0" smtClean="0"/>
              <a:t>Try to </a:t>
            </a:r>
            <a:r>
              <a:rPr lang="en-US" sz="2000" spc="-40" dirty="0"/>
              <a:t>include partition key in all </a:t>
            </a:r>
            <a:r>
              <a:rPr lang="en-US" sz="2000" spc="-40" dirty="0" smtClean="0"/>
              <a:t>queries</a:t>
            </a:r>
          </a:p>
          <a:p>
            <a:pPr marL="2501" lvl="1" indent="0">
              <a:buNone/>
            </a:pPr>
            <a:endParaRPr lang="en-US" sz="1800" spc="-40" dirty="0"/>
          </a:p>
          <a:p>
            <a:pPr marL="0" indent="0" defTabSz="700207">
              <a:spcBef>
                <a:spcPct val="0"/>
              </a:spcBef>
              <a:spcAft>
                <a:spcPts val="473"/>
              </a:spcAft>
              <a:buNone/>
            </a:pPr>
            <a:r>
              <a:rPr lang="en-US" sz="2521" dirty="0">
                <a:solidFill>
                  <a:schemeClr val="accent2">
                    <a:alpha val="99000"/>
                  </a:schemeClr>
                </a:solidFill>
              </a:rPr>
              <a:t>Entity Group Transactions</a:t>
            </a:r>
          </a:p>
          <a:p>
            <a:pPr marL="288251" lvl="1" indent="-285750">
              <a:buFont typeface="Arial" panose="020B0604020202020204" pitchFamily="34" charset="0"/>
              <a:buChar char="•"/>
            </a:pPr>
            <a:r>
              <a:rPr lang="en-US" sz="2000" spc="-40" dirty="0"/>
              <a:t>Atomic multiple Insert/Update/Delete in same partition in a single </a:t>
            </a:r>
            <a:r>
              <a:rPr lang="en-US" sz="2000" spc="-40" dirty="0" smtClean="0"/>
              <a:t>transaction</a:t>
            </a:r>
          </a:p>
          <a:p>
            <a:pPr marL="2501" lvl="1" indent="0">
              <a:buNone/>
            </a:pPr>
            <a:endParaRPr lang="en-US" spc="-40" dirty="0" smtClean="0"/>
          </a:p>
          <a:p>
            <a:pPr marL="0" indent="0" defTabSz="700207">
              <a:spcBef>
                <a:spcPct val="0"/>
              </a:spcBef>
              <a:spcAft>
                <a:spcPts val="473"/>
              </a:spcAft>
              <a:buNone/>
            </a:pPr>
            <a:r>
              <a:rPr lang="en-US" sz="2521" dirty="0" smtClean="0">
                <a:solidFill>
                  <a:schemeClr val="accent2">
                    <a:alpha val="99000"/>
                  </a:schemeClr>
                </a:solidFill>
              </a:rPr>
              <a:t>Table </a:t>
            </a:r>
            <a:r>
              <a:rPr lang="en-US" sz="2521" dirty="0">
                <a:solidFill>
                  <a:schemeClr val="accent2">
                    <a:alpha val="99000"/>
                  </a:schemeClr>
                </a:solidFill>
              </a:rPr>
              <a:t>Scalability</a:t>
            </a:r>
          </a:p>
          <a:p>
            <a:pPr marL="288251" lvl="1" indent="-285750">
              <a:buFont typeface="Arial" panose="020B0604020202020204" pitchFamily="34" charset="0"/>
              <a:buChar char="•"/>
            </a:pPr>
            <a:r>
              <a:rPr lang="en-US" sz="2000" spc="-40" dirty="0"/>
              <a:t>Target throughput – 500 </a:t>
            </a:r>
            <a:r>
              <a:rPr lang="en-US" sz="2000" spc="-40" dirty="0" smtClean="0"/>
              <a:t>transactions/second per partition</a:t>
            </a:r>
            <a:r>
              <a:rPr lang="en-US" sz="2000" spc="-40" dirty="0"/>
              <a:t>, several thousand </a:t>
            </a:r>
            <a:r>
              <a:rPr lang="en-US" sz="2000" spc="-40" dirty="0" err="1"/>
              <a:t>tps</a:t>
            </a:r>
            <a:r>
              <a:rPr lang="en-US" sz="2000" spc="-40" dirty="0"/>
              <a:t>/account</a:t>
            </a:r>
          </a:p>
          <a:p>
            <a:pPr marL="288251" lvl="1" indent="-285750">
              <a:buFont typeface="Arial" panose="020B0604020202020204" pitchFamily="34" charset="0"/>
              <a:buChar char="•"/>
            </a:pPr>
            <a:r>
              <a:rPr lang="en-US" sz="2000" spc="-40" dirty="0"/>
              <a:t>Windows Azure monitors the usage patterns of partitions</a:t>
            </a:r>
          </a:p>
          <a:p>
            <a:pPr marL="288251" lvl="1" indent="-285750">
              <a:buFont typeface="Arial" panose="020B0604020202020204" pitchFamily="34" charset="0"/>
              <a:buChar char="•"/>
            </a:pPr>
            <a:r>
              <a:rPr lang="en-US" sz="2000" spc="-40" dirty="0"/>
              <a:t>Automatically load balance partitions</a:t>
            </a:r>
          </a:p>
          <a:p>
            <a:pPr marL="288251" lvl="1" indent="-285750">
              <a:buFont typeface="Arial" panose="020B0604020202020204" pitchFamily="34" charset="0"/>
              <a:buChar char="•"/>
            </a:pPr>
            <a:r>
              <a:rPr lang="en-US" sz="2000" spc="-40" dirty="0"/>
              <a:t>Each partition can be served by a different storage node</a:t>
            </a:r>
          </a:p>
          <a:p>
            <a:pPr marL="288251" lvl="1" indent="-285750">
              <a:buFont typeface="Arial" panose="020B0604020202020204" pitchFamily="34" charset="0"/>
              <a:buChar char="•"/>
            </a:pPr>
            <a:r>
              <a:rPr lang="en-US" sz="2000" spc="-40" dirty="0"/>
              <a:t>Scale to meet the traffic needs of your table</a:t>
            </a:r>
          </a:p>
        </p:txBody>
      </p:sp>
    </p:spTree>
    <p:extLst>
      <p:ext uri="{BB962C8B-B14F-4D97-AF65-F5344CB8AC3E}">
        <p14:creationId xmlns:p14="http://schemas.microsoft.com/office/powerpoint/2010/main" val="328476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a:t>
            </a:r>
            <a:endParaRPr lang="en-US" dirty="0"/>
          </a:p>
        </p:txBody>
      </p:sp>
      <p:sp>
        <p:nvSpPr>
          <p:cNvPr id="3" name="Text Placeholder 2"/>
          <p:cNvSpPr>
            <a:spLocks noGrp="1"/>
          </p:cNvSpPr>
          <p:nvPr>
            <p:ph sz="quarter" idx="10"/>
          </p:nvPr>
        </p:nvSpPr>
        <p:spPr>
          <a:xfrm>
            <a:off x="408908" y="1561254"/>
            <a:ext cx="9039892" cy="1430200"/>
          </a:xfrm>
        </p:spPr>
        <p:txBody>
          <a:bodyPr/>
          <a:lstStyle/>
          <a:p>
            <a:pPr marL="0" indent="0">
              <a:buNone/>
            </a:pPr>
            <a:r>
              <a:rPr lang="en-US" sz="2993" dirty="0">
                <a:solidFill>
                  <a:schemeClr val="accent2"/>
                </a:solidFill>
              </a:rPr>
              <a:t>Partition: Range of entities with same partition key </a:t>
            </a:r>
            <a:r>
              <a:rPr lang="en-US" sz="2993" dirty="0" smtClean="0">
                <a:solidFill>
                  <a:schemeClr val="accent2"/>
                </a:solidFill>
              </a:rPr>
              <a:t>value</a:t>
            </a:r>
            <a:endParaRPr lang="en-US" sz="2993" dirty="0">
              <a:solidFill>
                <a:schemeClr val="accent2"/>
              </a:solidFill>
            </a:endParaRPr>
          </a:p>
          <a:p>
            <a:r>
              <a:rPr lang="en-US" sz="2000" dirty="0"/>
              <a:t>Partitions are fanned out based on load</a:t>
            </a:r>
          </a:p>
          <a:p>
            <a:r>
              <a:rPr lang="en-US" sz="2000" dirty="0"/>
              <a:t>They can be condensed when load decreases</a:t>
            </a:r>
          </a:p>
          <a:p>
            <a:r>
              <a:rPr lang="en-US" sz="2000" dirty="0"/>
              <a:t>Reads are load balanced against three replicas</a:t>
            </a:r>
          </a:p>
        </p:txBody>
      </p:sp>
      <p:sp>
        <p:nvSpPr>
          <p:cNvPr id="6" name="Rectangle 5"/>
          <p:cNvSpPr/>
          <p:nvPr/>
        </p:nvSpPr>
        <p:spPr bwMode="auto">
          <a:xfrm>
            <a:off x="1616359" y="4161009"/>
            <a:ext cx="1660466" cy="1883325"/>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6016" tIns="48008" rIns="96016" bIns="48008" numCol="1" rtlCol="0" anchor="t" anchorCtr="0" compatLnSpc="1">
            <a:prstTxWarp prst="textNoShape">
              <a:avLst/>
            </a:prstTxWarp>
          </a:bodyPr>
          <a:lstStyle/>
          <a:p>
            <a:pPr algn="ctr" defTabSz="959879" fontAlgn="auto">
              <a:spcBef>
                <a:spcPts val="0"/>
              </a:spcBef>
              <a:spcAft>
                <a:spcPts val="0"/>
              </a:spcAft>
            </a:pPr>
            <a:r>
              <a:rPr lang="en-US" sz="1654" dirty="0">
                <a:gradFill>
                  <a:gsLst>
                    <a:gs pos="0">
                      <a:srgbClr val="FFFFFF"/>
                    </a:gs>
                    <a:gs pos="100000">
                      <a:srgbClr val="FFFFFF"/>
                    </a:gs>
                  </a:gsLst>
                  <a:lin ang="5400000" scaled="0"/>
                </a:gradFill>
              </a:rPr>
              <a:t>Server 1</a:t>
            </a:r>
          </a:p>
        </p:txBody>
      </p:sp>
      <p:sp>
        <p:nvSpPr>
          <p:cNvPr id="7" name="Rectangle 6"/>
          <p:cNvSpPr/>
          <p:nvPr/>
        </p:nvSpPr>
        <p:spPr bwMode="auto">
          <a:xfrm>
            <a:off x="3871185" y="4161009"/>
            <a:ext cx="1660466" cy="1883325"/>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6016" tIns="48008" rIns="96016" bIns="48008" numCol="1" rtlCol="0" anchor="t" anchorCtr="0" compatLnSpc="1">
            <a:prstTxWarp prst="textNoShape">
              <a:avLst/>
            </a:prstTxWarp>
          </a:bodyPr>
          <a:lstStyle/>
          <a:p>
            <a:pPr algn="ctr" defTabSz="959879" fontAlgn="auto">
              <a:spcBef>
                <a:spcPts val="0"/>
              </a:spcBef>
              <a:spcAft>
                <a:spcPts val="0"/>
              </a:spcAft>
            </a:pPr>
            <a:r>
              <a:rPr lang="en-US" sz="1654" dirty="0">
                <a:gradFill>
                  <a:gsLst>
                    <a:gs pos="0">
                      <a:srgbClr val="FFFFFF"/>
                    </a:gs>
                    <a:gs pos="100000">
                      <a:srgbClr val="FFFFFF"/>
                    </a:gs>
                  </a:gsLst>
                  <a:lin ang="5400000" scaled="0"/>
                </a:gradFill>
              </a:rPr>
              <a:t>Server 2</a:t>
            </a:r>
          </a:p>
        </p:txBody>
      </p:sp>
      <p:sp>
        <p:nvSpPr>
          <p:cNvPr id="8" name="Rectangle 7"/>
          <p:cNvSpPr/>
          <p:nvPr/>
        </p:nvSpPr>
        <p:spPr bwMode="auto">
          <a:xfrm>
            <a:off x="6126013" y="4161009"/>
            <a:ext cx="1660466" cy="1883325"/>
          </a:xfrm>
          <a:prstGeom prst="rect">
            <a:avLst/>
          </a:prstGeom>
          <a:ln>
            <a:noFill/>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6016" tIns="48008" rIns="96016" bIns="48008" numCol="1" rtlCol="0" anchor="t" anchorCtr="0" compatLnSpc="1">
            <a:prstTxWarp prst="textNoShape">
              <a:avLst/>
            </a:prstTxWarp>
          </a:bodyPr>
          <a:lstStyle/>
          <a:p>
            <a:pPr algn="ctr" defTabSz="959879" fontAlgn="auto">
              <a:spcBef>
                <a:spcPts val="0"/>
              </a:spcBef>
              <a:spcAft>
                <a:spcPts val="0"/>
              </a:spcAft>
            </a:pPr>
            <a:r>
              <a:rPr lang="en-US" sz="1654" dirty="0">
                <a:gradFill>
                  <a:gsLst>
                    <a:gs pos="0">
                      <a:srgbClr val="FFFFFF"/>
                    </a:gs>
                    <a:gs pos="100000">
                      <a:srgbClr val="FFFFFF"/>
                    </a:gs>
                  </a:gsLst>
                  <a:lin ang="5400000" scaled="0"/>
                </a:gradFill>
              </a:rPr>
              <a:t>Server 3</a:t>
            </a:r>
          </a:p>
        </p:txBody>
      </p:sp>
      <p:sp>
        <p:nvSpPr>
          <p:cNvPr id="9" name="Rectangle 8"/>
          <p:cNvSpPr/>
          <p:nvPr/>
        </p:nvSpPr>
        <p:spPr bwMode="auto">
          <a:xfrm>
            <a:off x="1866779" y="4691084"/>
            <a:ext cx="1159626" cy="274392"/>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6016" tIns="48008" rIns="96016" bIns="48008" numCol="1" rtlCol="0" anchor="ctr" anchorCtr="0" compatLnSpc="1">
            <a:prstTxWarp prst="textNoShape">
              <a:avLst/>
            </a:prstTxWarp>
          </a:bodyPr>
          <a:lstStyle/>
          <a:p>
            <a:pPr algn="ctr" defTabSz="959879" fontAlgn="auto">
              <a:spcBef>
                <a:spcPts val="0"/>
              </a:spcBef>
              <a:spcAft>
                <a:spcPts val="0"/>
              </a:spcAft>
            </a:pPr>
            <a:r>
              <a:rPr lang="en-US" sz="1497" dirty="0">
                <a:solidFill>
                  <a:srgbClr val="5F5F5F">
                    <a:alpha val="99000"/>
                  </a:srgbClr>
                </a:solidFill>
              </a:rPr>
              <a:t>P1</a:t>
            </a:r>
          </a:p>
        </p:txBody>
      </p:sp>
      <p:sp>
        <p:nvSpPr>
          <p:cNvPr id="10" name="Rectangle 9"/>
          <p:cNvSpPr/>
          <p:nvPr/>
        </p:nvSpPr>
        <p:spPr bwMode="auto">
          <a:xfrm>
            <a:off x="1866778" y="5080845"/>
            <a:ext cx="1159626" cy="274392"/>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6016" tIns="48008" rIns="96016" bIns="48008" numCol="1" rtlCol="0" anchor="ctr" anchorCtr="0" compatLnSpc="1">
            <a:prstTxWarp prst="textNoShape">
              <a:avLst/>
            </a:prstTxWarp>
          </a:bodyPr>
          <a:lstStyle/>
          <a:p>
            <a:pPr algn="ctr" defTabSz="959879" fontAlgn="auto">
              <a:spcBef>
                <a:spcPts val="0"/>
              </a:spcBef>
              <a:spcAft>
                <a:spcPts val="0"/>
              </a:spcAft>
            </a:pPr>
            <a:r>
              <a:rPr lang="en-US" sz="1497" dirty="0">
                <a:solidFill>
                  <a:srgbClr val="5F5F5F">
                    <a:alpha val="99000"/>
                  </a:srgbClr>
                </a:solidFill>
              </a:rPr>
              <a:t>P2</a:t>
            </a:r>
          </a:p>
        </p:txBody>
      </p:sp>
      <p:sp>
        <p:nvSpPr>
          <p:cNvPr id="11" name="Rectangle 10"/>
          <p:cNvSpPr/>
          <p:nvPr/>
        </p:nvSpPr>
        <p:spPr bwMode="auto">
          <a:xfrm>
            <a:off x="1866777" y="5470605"/>
            <a:ext cx="1159626" cy="274392"/>
          </a:xfrm>
          <a:prstGeom prst="rect">
            <a:avLst/>
          </a:prstGeom>
          <a:solidFill>
            <a:schemeClr val="bg1">
              <a:lumMod val="85000"/>
            </a:schemeClr>
          </a:solidFill>
          <a:ln>
            <a:noFill/>
            <a:headEnd type="none" w="med" len="med"/>
            <a:tailEnd type="none" w="med" len="med"/>
          </a:ln>
          <a:effectLst>
            <a:outerShdw blurRad="127000" sx="102000" sy="102000" algn="ctr" rotWithShape="0">
              <a:schemeClr val="tx1">
                <a:alpha val="26000"/>
              </a:schemeClr>
            </a:outerShdw>
          </a:effectLst>
        </p:spPr>
        <p:style>
          <a:lnRef idx="1">
            <a:schemeClr val="accent4"/>
          </a:lnRef>
          <a:fillRef idx="3">
            <a:schemeClr val="accent4"/>
          </a:fillRef>
          <a:effectRef idx="2">
            <a:schemeClr val="accent4"/>
          </a:effectRef>
          <a:fontRef idx="minor">
            <a:schemeClr val="lt1"/>
          </a:fontRef>
        </p:style>
        <p:txBody>
          <a:bodyPr vert="horz" wrap="square" lIns="96016" tIns="48008" rIns="96016" bIns="48008" numCol="1" rtlCol="0" anchor="ctr" anchorCtr="0" compatLnSpc="1">
            <a:prstTxWarp prst="textNoShape">
              <a:avLst/>
            </a:prstTxWarp>
          </a:bodyPr>
          <a:lstStyle/>
          <a:p>
            <a:pPr algn="ctr" defTabSz="959879" fontAlgn="auto">
              <a:spcBef>
                <a:spcPts val="0"/>
              </a:spcBef>
              <a:spcAft>
                <a:spcPts val="0"/>
              </a:spcAft>
            </a:pPr>
            <a:r>
              <a:rPr lang="en-US" sz="1497" dirty="0" err="1">
                <a:solidFill>
                  <a:srgbClr val="5F5F5F">
                    <a:alpha val="99000"/>
                  </a:srgbClr>
                </a:solidFill>
              </a:rPr>
              <a:t>Pn</a:t>
            </a:r>
            <a:endParaRPr lang="en-US" sz="1497" dirty="0">
              <a:solidFill>
                <a:srgbClr val="5F5F5F">
                  <a:alpha val="99000"/>
                </a:srgbClr>
              </a:solidFill>
            </a:endParaRPr>
          </a:p>
        </p:txBody>
      </p:sp>
    </p:spTree>
    <p:extLst>
      <p:ext uri="{BB962C8B-B14F-4D97-AF65-F5344CB8AC3E}">
        <p14:creationId xmlns:p14="http://schemas.microsoft.com/office/powerpoint/2010/main" val="2047247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9"/>
                                        </p:tgtEl>
                                        <p:attrNameLst>
                                          <p:attrName>style.color</p:attrName>
                                        </p:attrNameLst>
                                      </p:cBhvr>
                                      <p:to>
                                        <a:srgbClr val="FFFF00"/>
                                      </p:to>
                                    </p:animClr>
                                    <p:animClr clrSpc="rgb" dir="cw">
                                      <p:cBhvr>
                                        <p:cTn id="7" dur="500" autoRev="1" fill="remove"/>
                                        <p:tgtEl>
                                          <p:spTgt spid="9"/>
                                        </p:tgtEl>
                                        <p:attrNameLst>
                                          <p:attrName>fillcolor</p:attrName>
                                        </p:attrNameLst>
                                      </p:cBhvr>
                                      <p:to>
                                        <a:srgbClr val="FFFF00"/>
                                      </p:to>
                                    </p:animClr>
                                    <p:set>
                                      <p:cBhvr>
                                        <p:cTn id="8" dur="500" autoRev="1" fill="remove"/>
                                        <p:tgtEl>
                                          <p:spTgt spid="9"/>
                                        </p:tgtEl>
                                        <p:attrNameLst>
                                          <p:attrName>fill.type</p:attrName>
                                        </p:attrNameLst>
                                      </p:cBhvr>
                                      <p:to>
                                        <p:strVal val="solid"/>
                                      </p:to>
                                    </p:set>
                                    <p:set>
                                      <p:cBhvr>
                                        <p:cTn id="9" dur="500" autoRev="1" fill="remove"/>
                                        <p:tgtEl>
                                          <p:spTgt spid="9"/>
                                        </p:tgtEl>
                                        <p:attrNameLst>
                                          <p:attrName>fill.on</p:attrName>
                                        </p:attrNameLst>
                                      </p:cBhvr>
                                      <p:to>
                                        <p:strVal val="true"/>
                                      </p:to>
                                    </p:se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38889E-6 4.06105E-6 L 0.23837 4.06105E-6 " pathEditMode="relative" rAng="0" ptsTypes="AA">
                                      <p:cBhvr>
                                        <p:cTn id="12" dur="2000" fill="hold"/>
                                        <p:tgtEl>
                                          <p:spTgt spid="9"/>
                                        </p:tgtEl>
                                        <p:attrNameLst>
                                          <p:attrName>ppt_x</p:attrName>
                                          <p:attrName>ppt_y</p:attrName>
                                        </p:attrNameLst>
                                      </p:cBhvr>
                                      <p:rCtr x="11910" y="0"/>
                                    </p:animMotion>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500" autoRev="1" fill="remove"/>
                                        <p:tgtEl>
                                          <p:spTgt spid="10"/>
                                        </p:tgtEl>
                                        <p:attrNameLst>
                                          <p:attrName>style.color</p:attrName>
                                        </p:attrNameLst>
                                      </p:cBhvr>
                                      <p:to>
                                        <a:srgbClr val="FFFF00"/>
                                      </p:to>
                                    </p:animClr>
                                    <p:animClr clrSpc="rgb" dir="cw">
                                      <p:cBhvr>
                                        <p:cTn id="17" dur="500" autoRev="1" fill="remove"/>
                                        <p:tgtEl>
                                          <p:spTgt spid="10"/>
                                        </p:tgtEl>
                                        <p:attrNameLst>
                                          <p:attrName>fillcolor</p:attrName>
                                        </p:attrNameLst>
                                      </p:cBhvr>
                                      <p:to>
                                        <a:srgbClr val="FFFF00"/>
                                      </p:to>
                                    </p:animClr>
                                    <p:set>
                                      <p:cBhvr>
                                        <p:cTn id="18" dur="500" autoRev="1" fill="remove"/>
                                        <p:tgtEl>
                                          <p:spTgt spid="10"/>
                                        </p:tgtEl>
                                        <p:attrNameLst>
                                          <p:attrName>fill.type</p:attrName>
                                        </p:attrNameLst>
                                      </p:cBhvr>
                                      <p:to>
                                        <p:strVal val="solid"/>
                                      </p:to>
                                    </p:set>
                                    <p:set>
                                      <p:cBhvr>
                                        <p:cTn id="19" dur="500" autoRev="1" fill="remove"/>
                                        <p:tgtEl>
                                          <p:spTgt spid="10"/>
                                        </p:tgtEl>
                                        <p:attrNameLst>
                                          <p:attrName>fill.on</p:attrName>
                                        </p:attrNameLst>
                                      </p:cBhvr>
                                      <p:to>
                                        <p:strVal val="true"/>
                                      </p:to>
                                    </p:set>
                                  </p:childTnLst>
                                </p:cTn>
                              </p:par>
                            </p:childTnLst>
                          </p:cTn>
                        </p:par>
                        <p:par>
                          <p:cTn id="20" fill="hold">
                            <p:stCondLst>
                              <p:cond delay="1000"/>
                            </p:stCondLst>
                            <p:childTnLst>
                              <p:par>
                                <p:cTn id="21" presetID="63" presetClass="path" presetSubtype="0" accel="50000" decel="50000" fill="hold" grpId="1" nodeType="afterEffect">
                                  <p:stCondLst>
                                    <p:cond delay="0"/>
                                  </p:stCondLst>
                                  <p:childTnLst>
                                    <p:animMotion origin="layout" path="M -1.38889E-6 -2.49769E-6 L 0.46424 -0.00185 " pathEditMode="relative" rAng="0" ptsTypes="AA">
                                      <p:cBhvr>
                                        <p:cTn id="22" dur="2000" fill="hold"/>
                                        <p:tgtEl>
                                          <p:spTgt spid="10"/>
                                        </p:tgtEl>
                                        <p:attrNameLst>
                                          <p:attrName>ppt_x</p:attrName>
                                          <p:attrName>ppt_y</p:attrName>
                                        </p:attrNameLst>
                                      </p:cBhvr>
                                      <p:rCtr x="23212" y="-93"/>
                                    </p:animMotion>
                                  </p:childTnLst>
                                </p:cTn>
                              </p:par>
                            </p:childTnLst>
                          </p:cTn>
                        </p:par>
                      </p:childTnLst>
                    </p:cTn>
                  </p:par>
                  <p:par>
                    <p:cTn id="23" fill="hold">
                      <p:stCondLst>
                        <p:cond delay="indefinite"/>
                      </p:stCondLst>
                      <p:childTnLst>
                        <p:par>
                          <p:cTn id="24" fill="hold">
                            <p:stCondLst>
                              <p:cond delay="0"/>
                            </p:stCondLst>
                            <p:childTnLst>
                              <p:par>
                                <p:cTn id="25" presetID="27" presetClass="emph" presetSubtype="0" fill="remove" grpId="2" nodeType="clickEffect">
                                  <p:stCondLst>
                                    <p:cond delay="0"/>
                                  </p:stCondLst>
                                  <p:childTnLst>
                                    <p:animClr clrSpc="rgb" dir="cw">
                                      <p:cBhvr override="childStyle">
                                        <p:cTn id="26" dur="1000" autoRev="1" fill="remove"/>
                                        <p:tgtEl>
                                          <p:spTgt spid="9"/>
                                        </p:tgtEl>
                                        <p:attrNameLst>
                                          <p:attrName>style.color</p:attrName>
                                        </p:attrNameLst>
                                      </p:cBhvr>
                                      <p:to>
                                        <a:schemeClr val="tx2"/>
                                      </p:to>
                                    </p:animClr>
                                    <p:animClr clrSpc="rgb" dir="cw">
                                      <p:cBhvr>
                                        <p:cTn id="27" dur="1000" autoRev="1" fill="remove"/>
                                        <p:tgtEl>
                                          <p:spTgt spid="9"/>
                                        </p:tgtEl>
                                        <p:attrNameLst>
                                          <p:attrName>fillcolor</p:attrName>
                                        </p:attrNameLst>
                                      </p:cBhvr>
                                      <p:to>
                                        <a:schemeClr val="tx2"/>
                                      </p:to>
                                    </p:animClr>
                                    <p:set>
                                      <p:cBhvr>
                                        <p:cTn id="28" dur="1000" autoRev="1" fill="remove"/>
                                        <p:tgtEl>
                                          <p:spTgt spid="9"/>
                                        </p:tgtEl>
                                        <p:attrNameLst>
                                          <p:attrName>fill.type</p:attrName>
                                        </p:attrNameLst>
                                      </p:cBhvr>
                                      <p:to>
                                        <p:strVal val="solid"/>
                                      </p:to>
                                    </p:set>
                                    <p:set>
                                      <p:cBhvr>
                                        <p:cTn id="29" dur="1000" autoRev="1" fill="remove"/>
                                        <p:tgtEl>
                                          <p:spTgt spid="9"/>
                                        </p:tgtEl>
                                        <p:attrNameLst>
                                          <p:attrName>fill.on</p:attrName>
                                        </p:attrNameLst>
                                      </p:cBhvr>
                                      <p:to>
                                        <p:strVal val="true"/>
                                      </p:to>
                                    </p:set>
                                  </p:childTnLst>
                                </p:cTn>
                              </p:par>
                            </p:childTnLst>
                          </p:cTn>
                        </p:par>
                        <p:par>
                          <p:cTn id="30" fill="hold">
                            <p:stCondLst>
                              <p:cond delay="2000"/>
                            </p:stCondLst>
                            <p:childTnLst>
                              <p:par>
                                <p:cTn id="31" presetID="35" presetClass="path" presetSubtype="0" accel="50000" decel="50000" fill="hold" grpId="3" nodeType="afterEffect">
                                  <p:stCondLst>
                                    <p:cond delay="0"/>
                                  </p:stCondLst>
                                  <p:childTnLst>
                                    <p:animMotion origin="layout" path="M 0.23837 3.92229E-6 L -0.01163 3.92229E-6 " pathEditMode="relative" rAng="0" ptsTypes="AA">
                                      <p:cBhvr>
                                        <p:cTn id="32" dur="2000" fill="hold"/>
                                        <p:tgtEl>
                                          <p:spTgt spid="9"/>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Lst>
  </p:timing>
</p:sld>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3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60F7DCCB26B945BD4ACFD7E032547B" ma:contentTypeVersion="0" ma:contentTypeDescription="Create a new document." ma:contentTypeScope="" ma:versionID="4d7d2fe268ccd46658aaea0d05164df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LongProperties xmlns="http://schemas.microsoft.com/office/2006/metadata/long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ADD04F-EA7B-4571-ADB8-EEED9ACF4DBF}">
  <ds:schemaRefs>
    <ds:schemaRef ds:uri="http://schemas.microsoft.com/office/2006/metadata/properties"/>
    <ds:schemaRef ds:uri="http://purl.org/dc/elements/1.1/"/>
    <ds:schemaRef ds:uri="http://schemas.microsoft.com/office/2006/documentManagement/types"/>
    <ds:schemaRef ds:uri="http://www.w3.org/XML/1998/namespace"/>
    <ds:schemaRef ds:uri="http://purl.org/dc/dcmitype/"/>
    <ds:schemaRef ds:uri="http://schemas.openxmlformats.org/package/2006/metadata/core-properties"/>
    <ds:schemaRef ds:uri="http://purl.org/dc/terms/"/>
    <ds:schemaRef ds:uri="http://schemas.microsoft.com/office/infopath/2007/PartnerControls"/>
  </ds:schemaRefs>
</ds:datastoreItem>
</file>

<file path=customXml/itemProps2.xml><?xml version="1.0" encoding="utf-8"?>
<ds:datastoreItem xmlns:ds="http://schemas.openxmlformats.org/officeDocument/2006/customXml" ds:itemID="{53CC84FC-F0C4-4883-9D03-FD8374AAFA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C6E4279-79BE-494B-99D8-E1384A4D40EA}">
  <ds:schemaRefs>
    <ds:schemaRef ds:uri="http://schemas.microsoft.com/office/2006/metadata/longProperties"/>
  </ds:schemaRefs>
</ds:datastoreItem>
</file>

<file path=customXml/itemProps4.xml><?xml version="1.0" encoding="utf-8"?>
<ds:datastoreItem xmlns:ds="http://schemas.openxmlformats.org/officeDocument/2006/customXml" ds:itemID="{AEC22167-E22B-4E65-9D09-63646C9FA51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Pariveda Solutions Presentation Template</Template>
  <TotalTime>3714</TotalTime>
  <Words>3930</Words>
  <Application>Microsoft Office PowerPoint</Application>
  <PresentationFormat>Custom</PresentationFormat>
  <Paragraphs>671</Paragraphs>
  <Slides>34</Slides>
  <Notes>20</Notes>
  <HiddenSlides>0</HiddenSlides>
  <MMClips>0</MMClips>
  <ScaleCrop>false</ScaleCrop>
  <HeadingPairs>
    <vt:vector size="6" baseType="variant">
      <vt:variant>
        <vt:lpstr>Fonts Used</vt:lpstr>
      </vt:variant>
      <vt:variant>
        <vt:i4>6</vt:i4>
      </vt:variant>
      <vt:variant>
        <vt:lpstr>Theme</vt:lpstr>
      </vt:variant>
      <vt:variant>
        <vt:i4>16</vt:i4>
      </vt:variant>
      <vt:variant>
        <vt:lpstr>Slide Titles</vt:lpstr>
      </vt:variant>
      <vt:variant>
        <vt:i4>34</vt:i4>
      </vt:variant>
    </vt:vector>
  </HeadingPairs>
  <TitlesOfParts>
    <vt:vector size="56" baseType="lpstr">
      <vt:lpstr>Arial</vt:lpstr>
      <vt:lpstr>Calibri</vt:lpstr>
      <vt:lpstr>Consolas</vt:lpstr>
      <vt:lpstr>Segoe UI</vt:lpstr>
      <vt:lpstr>Segoe UI Light</vt:lpstr>
      <vt:lpstr>Wingdings</vt:lpstr>
      <vt:lpstr>1_Accent Color Transition Slides</vt:lpstr>
      <vt:lpstr>Windows_Azure_DevCamp_16x9_Template - FINAL2</vt:lpstr>
      <vt:lpstr>1_Windows_Azure_DevCamp_16x9_Template - FINAL2</vt:lpstr>
      <vt:lpstr>2_Windows_Azure_DevCamp_16x9_Template - FINAL2</vt:lpstr>
      <vt:lpstr>MS1444_Windows Azure Template 16x9_r08b</vt:lpstr>
      <vt:lpstr>MS1444_Windows Azure Template 16x9_r08a</vt:lpstr>
      <vt:lpstr>Accent Color Transition Slides</vt:lpstr>
      <vt:lpstr>3_Windows_Azure_DevCamp_16x9_Template - FINAL2</vt:lpstr>
      <vt:lpstr>1_MS1444_Windows Azure Template 16x9_r08a</vt:lpstr>
      <vt:lpstr>2_Accent Color Transition Slides</vt:lpstr>
      <vt:lpstr>4_Windows_Azure_DevCamp_16x9_Template - FINAL2</vt:lpstr>
      <vt:lpstr>3_Accent Color Transition Slides</vt:lpstr>
      <vt:lpstr>Azure_PPT_template 1</vt:lpstr>
      <vt:lpstr>1_MS1444_Windows Azure Template 16x9_r08b</vt:lpstr>
      <vt:lpstr>2_MS1444_Windows Azure Template 16x9_r08b</vt:lpstr>
      <vt:lpstr>3_MS1444_Windows Azure Template 16x9_r08b</vt:lpstr>
      <vt:lpstr>Introduction to Windows Azure  Data Services  October 2013</vt:lpstr>
      <vt:lpstr>Table of Contents</vt:lpstr>
      <vt:lpstr>Windows Azure Data Management </vt:lpstr>
      <vt:lpstr>Windows Azure Table Storage</vt:lpstr>
      <vt:lpstr>Table Storage Concepts </vt:lpstr>
      <vt:lpstr>No Fixed Schema</vt:lpstr>
      <vt:lpstr>Scalability</vt:lpstr>
      <vt:lpstr>Purpose of the PartitionKey</vt:lpstr>
      <vt:lpstr>Scalability</vt:lpstr>
      <vt:lpstr>Entity (The “Row”)</vt:lpstr>
      <vt:lpstr>Accessing Table Storage</vt:lpstr>
      <vt:lpstr>Why are there two access keys?</vt:lpstr>
      <vt:lpstr>Accessing Table Storage - .NET Libraries</vt:lpstr>
      <vt:lpstr>Querying Table Storage v2.0 - Insert</vt:lpstr>
      <vt:lpstr>Querying Table Storage v2.0 - Select</vt:lpstr>
      <vt:lpstr>Fault Handling - Retry Policy</vt:lpstr>
      <vt:lpstr>Table Limitations</vt:lpstr>
      <vt:lpstr>Tools</vt:lpstr>
      <vt:lpstr>Windows Azure Data Management </vt:lpstr>
      <vt:lpstr>Windows Azure Blob Storage </vt:lpstr>
      <vt:lpstr>Blob Storage Concepts</vt:lpstr>
      <vt:lpstr>Blob Details</vt:lpstr>
      <vt:lpstr>Blob Details</vt:lpstr>
      <vt:lpstr>Blob Details</vt:lpstr>
      <vt:lpstr>Enumerating Blobs</vt:lpstr>
      <vt:lpstr>Pagination</vt:lpstr>
      <vt:lpstr>Windows Azure Data Management </vt:lpstr>
      <vt:lpstr>Windows Azure Queue Storage </vt:lpstr>
      <vt:lpstr>Queue Storage Concepts</vt:lpstr>
      <vt:lpstr>Loosely Coupled Workflow with Queues</vt:lpstr>
      <vt:lpstr>Queue Operations</vt:lpstr>
      <vt:lpstr>Queue Naming Rules</vt:lpstr>
      <vt:lpstr>Storage Account Best Practices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Windows Azure Data Services</dc:title>
  <dc:creator>Probstfeld, Matt</dc:creator>
  <cp:lastModifiedBy>Robert Greiner</cp:lastModifiedBy>
  <cp:revision>167</cp:revision>
  <dcterms:created xsi:type="dcterms:W3CDTF">2013-08-25T20:49:09Z</dcterms:created>
  <dcterms:modified xsi:type="dcterms:W3CDTF">2013-12-16T16:02:22Z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35300.0000000000</vt:lpwstr>
  </property>
  <property fmtid="{D5CDD505-2E9C-101B-9397-08002B2CF9AE}" pid="3" name="CSClassID_1">
    <vt:lpwstr/>
  </property>
  <property fmtid="{D5CDD505-2E9C-101B-9397-08002B2CF9AE}" pid="4" name="CSClassNames_1">
    <vt:lpwstr/>
  </property>
  <property fmtid="{D5CDD505-2E9C-101B-9397-08002B2CF9AE}" pid="5" name="CSClassificationMetaXML">
    <vt:lpwstr>AUTOCLASSIFIED|2009-06-03 01:51:45|2009-06-03 01:51:45|True|73c492af-c19b-4924-8345-f2d30417e295|</vt:lpwstr>
  </property>
  <property fmtid="{D5CDD505-2E9C-101B-9397-08002B2CF9AE}" pid="6" name="_dlc_DocId">
    <vt:lpwstr>PARD-33-1</vt:lpwstr>
  </property>
  <property fmtid="{D5CDD505-2E9C-101B-9397-08002B2CF9AE}" pid="7" name="_dlc_DocIdItemGuid">
    <vt:lpwstr>e738134b-69ef-4626-9df0-c5ccef7e9364</vt:lpwstr>
  </property>
  <property fmtid="{D5CDD505-2E9C-101B-9397-08002B2CF9AE}" pid="8" name="_dlc_DocIdUrl">
    <vt:lpwstr>http://deepblue.parivedasolutions.com/Docs/delivery/_layouts/DocIdRedir.aspx?ID=PARD-33-1, PARD-33-1</vt:lpwstr>
  </property>
  <property fmtid="{D5CDD505-2E9C-101B-9397-08002B2CF9AE}" pid="9" name="ContentTypeId">
    <vt:lpwstr>0x010100ED60F7DCCB26B945BD4ACFD7E032547B</vt:lpwstr>
  </property>
</Properties>
</file>